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160000" cy="762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chin"/>
      </a:defRPr>
    </a:lvl1pPr>
    <a:lvl2pPr marL="0" marR="0" indent="2667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chin"/>
      </a:defRPr>
    </a:lvl2pPr>
    <a:lvl3pPr marL="0" marR="0" indent="5334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chin"/>
      </a:defRPr>
    </a:lvl3pPr>
    <a:lvl4pPr marL="0" marR="0" indent="8001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chin"/>
      </a:defRPr>
    </a:lvl4pPr>
    <a:lvl5pPr marL="0" marR="0" indent="1066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chin"/>
      </a:defRPr>
    </a:lvl5pPr>
    <a:lvl6pPr marL="0" marR="0" indent="13335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chin"/>
      </a:defRPr>
    </a:lvl6pPr>
    <a:lvl7pPr marL="0" marR="0" indent="16129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chin"/>
      </a:defRPr>
    </a:lvl7pPr>
    <a:lvl8pPr marL="0" marR="0" indent="1879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chin"/>
      </a:defRPr>
    </a:lvl8pPr>
    <a:lvl9pPr marL="0" marR="0" indent="21463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chi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3A2B17"/>
        </a:fontRef>
        <a:srgbClr val="3A2B17"/>
      </a:tcTxStyle>
      <a:tcStyle>
        <a:tcBdr>
          <a:left>
            <a:ln w="25400" cap="flat">
              <a:solidFill>
                <a:srgbClr val="818E9C"/>
              </a:solidFill>
              <a:prstDash val="solid"/>
              <a:miter lim="400000"/>
            </a:ln>
          </a:left>
          <a:right>
            <a:ln w="25400" cap="flat">
              <a:solidFill>
                <a:srgbClr val="818E9C"/>
              </a:solidFill>
              <a:prstDash val="solid"/>
              <a:miter lim="400000"/>
            </a:ln>
          </a:right>
          <a:top>
            <a:ln w="25400" cap="flat">
              <a:solidFill>
                <a:srgbClr val="818E9C"/>
              </a:solidFill>
              <a:prstDash val="solid"/>
              <a:miter lim="400000"/>
            </a:ln>
          </a:top>
          <a:bottom>
            <a:ln w="25400" cap="flat">
              <a:solidFill>
                <a:srgbClr val="818E9C"/>
              </a:solidFill>
              <a:prstDash val="solid"/>
              <a:miter lim="400000"/>
            </a:ln>
          </a:bottom>
          <a:insideH>
            <a:ln w="25400" cap="flat">
              <a:solidFill>
                <a:srgbClr val="818E9C"/>
              </a:solidFill>
              <a:prstDash val="solid"/>
              <a:miter lim="400000"/>
            </a:ln>
          </a:insideH>
          <a:insideV>
            <a:ln w="25400" cap="flat">
              <a:solidFill>
                <a:srgbClr val="818E9C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9A9A94">
              <a:alpha val="20000"/>
            </a:srgbClr>
          </a:solidFill>
        </a:fill>
      </a:tcStyle>
    </a:band2H>
    <a:firstCol>
      <a:tcTxStyle b="off" i="off">
        <a:fontRef idx="minor">
          <a:srgbClr val="19242B"/>
        </a:fontRef>
        <a:srgbClr val="19242B"/>
      </a:tcTxStyle>
      <a:tcStyle>
        <a:tcBdr>
          <a:left>
            <a:ln w="25400" cap="flat">
              <a:solidFill>
                <a:srgbClr val="818E9C"/>
              </a:solidFill>
              <a:prstDash val="solid"/>
              <a:miter lim="400000"/>
            </a:ln>
          </a:left>
          <a:right>
            <a:ln w="25400" cap="flat">
              <a:solidFill>
                <a:srgbClr val="818E9C"/>
              </a:solidFill>
              <a:prstDash val="solid"/>
              <a:miter lim="400000"/>
            </a:ln>
          </a:right>
          <a:top>
            <a:ln w="25400" cap="flat">
              <a:solidFill>
                <a:srgbClr val="818E9C"/>
              </a:solidFill>
              <a:prstDash val="solid"/>
              <a:miter lim="400000"/>
            </a:ln>
          </a:top>
          <a:bottom>
            <a:ln w="25400" cap="flat">
              <a:solidFill>
                <a:srgbClr val="818E9C"/>
              </a:solidFill>
              <a:prstDash val="solid"/>
              <a:miter lim="400000"/>
            </a:ln>
          </a:bottom>
          <a:insideH>
            <a:ln w="25400" cap="flat">
              <a:solidFill>
                <a:srgbClr val="818E9C"/>
              </a:solidFill>
              <a:prstDash val="solid"/>
              <a:miter lim="400000"/>
            </a:ln>
          </a:insideH>
          <a:insideV>
            <a:ln w="25400" cap="flat">
              <a:solidFill>
                <a:srgbClr val="818E9C"/>
              </a:solidFill>
              <a:prstDash val="solid"/>
              <a:miter lim="400000"/>
            </a:ln>
          </a:insideV>
        </a:tcBdr>
        <a:fill>
          <a:solidFill>
            <a:srgbClr val="1B4A6D">
              <a:alpha val="35000"/>
            </a:srgbClr>
          </a:solidFill>
        </a:fill>
      </a:tcStyle>
    </a:firstCol>
    <a:lastRow>
      <a:tcTxStyle b="off" i="off">
        <a:fontRef idx="minor">
          <a:srgbClr val="19242B"/>
        </a:fontRef>
        <a:srgbClr val="19242B"/>
      </a:tcTxStyle>
      <a:tcStyle>
        <a:tcBdr>
          <a:left>
            <a:ln w="25400" cap="flat">
              <a:solidFill>
                <a:srgbClr val="818E9C"/>
              </a:solidFill>
              <a:prstDash val="solid"/>
              <a:miter lim="400000"/>
            </a:ln>
          </a:left>
          <a:right>
            <a:ln w="25400" cap="flat">
              <a:solidFill>
                <a:srgbClr val="818E9C"/>
              </a:solidFill>
              <a:prstDash val="solid"/>
              <a:miter lim="400000"/>
            </a:ln>
          </a:right>
          <a:top>
            <a:ln w="25400" cap="flat">
              <a:solidFill>
                <a:srgbClr val="818E9C"/>
              </a:solidFill>
              <a:prstDash val="solid"/>
              <a:miter lim="400000"/>
            </a:ln>
          </a:top>
          <a:bottom>
            <a:ln w="25400" cap="flat">
              <a:solidFill>
                <a:srgbClr val="818E9C"/>
              </a:solidFill>
              <a:prstDash val="solid"/>
              <a:miter lim="400000"/>
            </a:ln>
          </a:bottom>
          <a:insideH>
            <a:ln w="25400" cap="flat">
              <a:solidFill>
                <a:srgbClr val="818E9C"/>
              </a:solidFill>
              <a:prstDash val="solid"/>
              <a:miter lim="400000"/>
            </a:ln>
          </a:insideH>
          <a:insideV>
            <a:ln w="25400" cap="flat">
              <a:solidFill>
                <a:srgbClr val="818E9C"/>
              </a:solidFill>
              <a:prstDash val="solid"/>
              <a:miter lim="400000"/>
            </a:ln>
          </a:insideV>
        </a:tcBdr>
        <a:fill>
          <a:solidFill>
            <a:srgbClr val="1B4A6D">
              <a:alpha val="35000"/>
            </a:srgbClr>
          </a:solidFill>
        </a:fill>
      </a:tcStyle>
    </a:lastRow>
    <a:firstRow>
      <a:tcTxStyle b="off" i="off">
        <a:fontRef idx="minor">
          <a:srgbClr val="19242B"/>
        </a:fontRef>
        <a:srgbClr val="19242B"/>
      </a:tcTxStyle>
      <a:tcStyle>
        <a:tcBdr>
          <a:left>
            <a:ln w="25400" cap="flat">
              <a:solidFill>
                <a:srgbClr val="818E9C"/>
              </a:solidFill>
              <a:prstDash val="solid"/>
              <a:miter lim="400000"/>
            </a:ln>
          </a:left>
          <a:right>
            <a:ln w="25400" cap="flat">
              <a:solidFill>
                <a:srgbClr val="818E9C"/>
              </a:solidFill>
              <a:prstDash val="solid"/>
              <a:miter lim="400000"/>
            </a:ln>
          </a:right>
          <a:top>
            <a:ln w="25400" cap="flat">
              <a:solidFill>
                <a:srgbClr val="818E9C"/>
              </a:solidFill>
              <a:prstDash val="solid"/>
              <a:miter lim="400000"/>
            </a:ln>
          </a:top>
          <a:bottom>
            <a:ln w="25400" cap="flat">
              <a:solidFill>
                <a:srgbClr val="818E9C"/>
              </a:solidFill>
              <a:prstDash val="solid"/>
              <a:miter lim="400000"/>
            </a:ln>
          </a:bottom>
          <a:insideH>
            <a:ln w="25400" cap="flat">
              <a:solidFill>
                <a:srgbClr val="818E9C"/>
              </a:solidFill>
              <a:prstDash val="solid"/>
              <a:miter lim="400000"/>
            </a:ln>
          </a:insideH>
          <a:insideV>
            <a:ln w="25400" cap="flat">
              <a:solidFill>
                <a:srgbClr val="818E9C"/>
              </a:solidFill>
              <a:prstDash val="solid"/>
              <a:miter lim="400000"/>
            </a:ln>
          </a:insideV>
        </a:tcBdr>
        <a:fill>
          <a:solidFill>
            <a:srgbClr val="1B4A6D">
              <a:alpha val="3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mie Gill" userId="bec9bc62-c3e2-40aa-8433-5a19da48db23" providerId="ADAL" clId="{FBB67380-3C21-4388-8FE2-2C8EF625937E}"/>
    <pc:docChg chg="custSel modSld">
      <pc:chgData name="Hymie Gill" userId="bec9bc62-c3e2-40aa-8433-5a19da48db23" providerId="ADAL" clId="{FBB67380-3C21-4388-8FE2-2C8EF625937E}" dt="2022-02-23T02:22:58.611" v="24" actId="478"/>
      <pc:docMkLst>
        <pc:docMk/>
      </pc:docMkLst>
      <pc:sldChg chg="delSp modSp mod">
        <pc:chgData name="Hymie Gill" userId="bec9bc62-c3e2-40aa-8433-5a19da48db23" providerId="ADAL" clId="{FBB67380-3C21-4388-8FE2-2C8EF625937E}" dt="2022-02-23T02:22:58.611" v="24" actId="478"/>
        <pc:sldMkLst>
          <pc:docMk/>
          <pc:sldMk cId="0" sldId="256"/>
        </pc:sldMkLst>
        <pc:spChg chg="mod">
          <ac:chgData name="Hymie Gill" userId="bec9bc62-c3e2-40aa-8433-5a19da48db23" providerId="ADAL" clId="{FBB67380-3C21-4388-8FE2-2C8EF625937E}" dt="2022-02-23T02:22:45.901" v="21" actId="20577"/>
          <ac:spMkLst>
            <pc:docMk/>
            <pc:sldMk cId="0" sldId="256"/>
            <ac:spMk id="147" creationId="{00000000-0000-0000-0000-000000000000}"/>
          </ac:spMkLst>
        </pc:spChg>
        <pc:spChg chg="del mod">
          <ac:chgData name="Hymie Gill" userId="bec9bc62-c3e2-40aa-8433-5a19da48db23" providerId="ADAL" clId="{FBB67380-3C21-4388-8FE2-2C8EF625937E}" dt="2022-02-23T02:22:58.611" v="24" actId="478"/>
          <ac:spMkLst>
            <pc:docMk/>
            <pc:sldMk cId="0" sldId="256"/>
            <ac:spMk id="14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990600" y="1600200"/>
            <a:ext cx="8178800" cy="2235200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 anchor="b"/>
          <a:lstStyle>
            <a:lvl1pPr>
              <a:lnSpc>
                <a:spcPct val="100000"/>
              </a:lnSpc>
              <a:defRPr sz="7200" spc="0">
                <a:solidFill>
                  <a:srgbClr val="FFFCF5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90600" y="3924300"/>
            <a:ext cx="8178800" cy="1104900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1pPr>
            <a:lvl2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2pPr>
            <a:lvl3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3pPr>
            <a:lvl4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4pPr>
            <a:lvl5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xfrm>
            <a:off x="4946689" y="7239000"/>
            <a:ext cx="275134" cy="225705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/>
          <a:lstStyle>
            <a:lvl1pPr>
              <a:defRPr>
                <a:solidFill>
                  <a:srgbClr val="FFFCF5"/>
                </a:solidFill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mage"/>
          <p:cNvSpPr>
            <a:spLocks noGrp="1"/>
          </p:cNvSpPr>
          <p:nvPr>
            <p:ph type="pic" sz="half" idx="13"/>
          </p:nvPr>
        </p:nvSpPr>
        <p:spPr>
          <a:xfrm>
            <a:off x="5791200" y="2082800"/>
            <a:ext cx="3581400" cy="4724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90600" y="1854200"/>
            <a:ext cx="3937000" cy="5143500"/>
          </a:xfrm>
          <a:prstGeom prst="rect">
            <a:avLst/>
          </a:prstGeom>
        </p:spPr>
        <p:txBody>
          <a:bodyPr/>
          <a:lstStyle>
            <a:lvl1pPr marL="506764" indent="-252764">
              <a:spcBef>
                <a:spcPts val="3900"/>
              </a:spcBef>
              <a:buBlip>
                <a:blip r:embed="rId2"/>
              </a:buBlip>
              <a:defRPr sz="2600"/>
            </a:lvl1pPr>
            <a:lvl2pPr marL="849664" indent="-252764">
              <a:spcBef>
                <a:spcPts val="3900"/>
              </a:spcBef>
              <a:buBlip>
                <a:blip r:embed="rId2"/>
              </a:buBlip>
              <a:defRPr sz="2600"/>
            </a:lvl2pPr>
            <a:lvl3pPr marL="1192564" indent="-252764">
              <a:spcBef>
                <a:spcPts val="3900"/>
              </a:spcBef>
              <a:buBlip>
                <a:blip r:embed="rId2"/>
              </a:buBlip>
              <a:defRPr sz="2600"/>
            </a:lvl3pPr>
            <a:lvl4pPr marL="1548164" indent="-252764">
              <a:spcBef>
                <a:spcPts val="3900"/>
              </a:spcBef>
              <a:buBlip>
                <a:blip r:embed="rId2"/>
              </a:buBlip>
              <a:defRPr sz="2600"/>
            </a:lvl4pPr>
            <a:lvl5pPr marL="1891064" indent="-252764">
              <a:spcBef>
                <a:spcPts val="3900"/>
              </a:spcBef>
              <a:buBlip>
                <a:blip r:embed="rId2"/>
              </a:buBlip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90600" y="1854200"/>
            <a:ext cx="3937000" cy="5143500"/>
          </a:xfrm>
          <a:prstGeom prst="rect">
            <a:avLst/>
          </a:prstGeom>
        </p:spPr>
        <p:txBody>
          <a:bodyPr/>
          <a:lstStyle>
            <a:lvl1pPr marL="506764" indent="-252764">
              <a:spcBef>
                <a:spcPts val="3900"/>
              </a:spcBef>
              <a:buBlip>
                <a:blip r:embed="rId2"/>
              </a:buBlip>
              <a:defRPr sz="2600"/>
            </a:lvl1pPr>
            <a:lvl2pPr marL="849664" indent="-252764">
              <a:spcBef>
                <a:spcPts val="3900"/>
              </a:spcBef>
              <a:buBlip>
                <a:blip r:embed="rId2"/>
              </a:buBlip>
              <a:defRPr sz="2600"/>
            </a:lvl2pPr>
            <a:lvl3pPr marL="1192564" indent="-252764">
              <a:spcBef>
                <a:spcPts val="3900"/>
              </a:spcBef>
              <a:buBlip>
                <a:blip r:embed="rId2"/>
              </a:buBlip>
              <a:defRPr sz="2600"/>
            </a:lvl3pPr>
            <a:lvl4pPr marL="1548164" indent="-252764">
              <a:spcBef>
                <a:spcPts val="3900"/>
              </a:spcBef>
              <a:buBlip>
                <a:blip r:embed="rId2"/>
              </a:buBlip>
              <a:defRPr sz="2600"/>
            </a:lvl4pPr>
            <a:lvl5pPr marL="1891064" indent="-252764">
              <a:spcBef>
                <a:spcPts val="3900"/>
              </a:spcBef>
              <a:buBlip>
                <a:blip r:embed="rId2"/>
              </a:buBlip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70600" y="1854200"/>
            <a:ext cx="3098800" cy="5143500"/>
          </a:xfrm>
          <a:prstGeom prst="rect">
            <a:avLst/>
          </a:prstGeom>
        </p:spPr>
        <p:txBody>
          <a:bodyPr/>
          <a:lstStyle>
            <a:lvl1pPr marL="506764" indent="-252764">
              <a:spcBef>
                <a:spcPts val="3900"/>
              </a:spcBef>
              <a:buBlip>
                <a:blip r:embed="rId2"/>
              </a:buBlip>
              <a:defRPr sz="2600"/>
            </a:lvl1pPr>
            <a:lvl2pPr marL="849664" indent="-252764">
              <a:spcBef>
                <a:spcPts val="3900"/>
              </a:spcBef>
              <a:buBlip>
                <a:blip r:embed="rId2"/>
              </a:buBlip>
              <a:defRPr sz="2600"/>
            </a:lvl2pPr>
            <a:lvl3pPr marL="1192564" indent="-252764">
              <a:spcBef>
                <a:spcPts val="3900"/>
              </a:spcBef>
              <a:buBlip>
                <a:blip r:embed="rId2"/>
              </a:buBlip>
              <a:defRPr sz="2600"/>
            </a:lvl3pPr>
            <a:lvl4pPr marL="1548164" indent="-252764">
              <a:spcBef>
                <a:spcPts val="3900"/>
              </a:spcBef>
              <a:buBlip>
                <a:blip r:embed="rId2"/>
              </a:buBlip>
              <a:defRPr sz="2600"/>
            </a:lvl4pPr>
            <a:lvl5pPr marL="1891064" indent="-252764">
              <a:spcBef>
                <a:spcPts val="3900"/>
              </a:spcBef>
              <a:buBlip>
                <a:blip r:embed="rId2"/>
              </a:buBlip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Alternate L">
    <p:bg>
      <p:bgPr>
        <a:solidFill>
          <a:srgbClr val="7F89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Watermark_photo-r-1.jpeg" descr="Watermark_photo-r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571500" y="203200"/>
            <a:ext cx="7226300" cy="15621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xfrm>
            <a:off x="571500" y="1854200"/>
            <a:ext cx="7226300" cy="5143500"/>
          </a:xfrm>
          <a:prstGeom prst="rect">
            <a:avLst/>
          </a:prstGeom>
        </p:spPr>
        <p:txBody>
          <a:bodyPr/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Alternate R">
    <p:bg>
      <p:bgPr>
        <a:solidFill>
          <a:srgbClr val="7F89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Watermark_photo-l-1.jpeg" descr="Watermark_photo-l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xfrm>
            <a:off x="2349500" y="203200"/>
            <a:ext cx="7226300" cy="15621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128" name="Body Level One…"/>
          <p:cNvSpPr txBox="1">
            <a:spLocks noGrp="1"/>
          </p:cNvSpPr>
          <p:nvPr>
            <p:ph type="body" idx="1"/>
          </p:nvPr>
        </p:nvSpPr>
        <p:spPr>
          <a:xfrm>
            <a:off x="2349500" y="1854200"/>
            <a:ext cx="7226300" cy="5143500"/>
          </a:xfrm>
          <a:prstGeom prst="rect">
            <a:avLst/>
          </a:prstGeom>
        </p:spPr>
        <p:txBody>
          <a:bodyPr/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11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762000" y="0"/>
            <a:ext cx="8636001" cy="1612901"/>
          </a:xfrm>
          <a:prstGeom prst="rect">
            <a:avLst/>
          </a:prstGeom>
          <a:effectLst/>
        </p:spPr>
        <p:txBody>
          <a:bodyPr lIns="50800" tIns="50800" rIns="50800" bIns="50800"/>
          <a:lstStyle>
            <a:lvl1pPr marL="45155" marR="45155" defTabSz="1016000">
              <a:lnSpc>
                <a:spcPct val="100000"/>
              </a:lnSpc>
              <a:defRPr sz="3600" spc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badi MT Condensed Extra Bold"/>
                <a:ea typeface="Abadi MT Condensed Extra Bold"/>
                <a:cs typeface="Abadi MT Condensed Extra Bold"/>
                <a:sym typeface="Abadi MT Condensed Extra Bold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762000" y="1701800"/>
            <a:ext cx="8636001" cy="5918200"/>
          </a:xfrm>
          <a:prstGeom prst="rect">
            <a:avLst/>
          </a:prstGeom>
        </p:spPr>
        <p:txBody>
          <a:bodyPr lIns="50800" tIns="50800" rIns="50800" bIns="50800" anchor="t"/>
          <a:lstStyle>
            <a:lvl1pPr marL="357163" marR="45155" indent="-316523" defTabSz="1016000">
              <a:spcBef>
                <a:spcPts val="600"/>
              </a:spcBef>
              <a:buClr>
                <a:srgbClr val="000000"/>
              </a:buClr>
              <a:buSzPct val="100000"/>
              <a:buFont typeface="Times"/>
              <a:buChar char="•"/>
              <a:defRPr sz="2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marL="763179" marR="45155" indent="-265339" defTabSz="1016000">
              <a:spcBef>
                <a:spcPts val="700"/>
              </a:spcBef>
              <a:buClr>
                <a:srgbClr val="000000"/>
              </a:buClr>
              <a:buSzPct val="100000"/>
              <a:buFont typeface="Times"/>
              <a:buChar char="•"/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1166055" marR="45155" indent="-211015" defTabSz="1016000">
              <a:spcBef>
                <a:spcPts val="600"/>
              </a:spcBef>
              <a:buClr>
                <a:srgbClr val="000000"/>
              </a:buClr>
              <a:buSzPct val="100000"/>
              <a:buFont typeface="Times"/>
              <a:buChar char="•"/>
              <a:defRPr sz="2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1617979" marR="45155" indent="-205739" defTabSz="1016000">
              <a:spcBef>
                <a:spcPts val="500"/>
              </a:spcBef>
              <a:buClr>
                <a:srgbClr val="000000"/>
              </a:buClr>
              <a:buSzPct val="100000"/>
              <a:buFont typeface="Times"/>
              <a:buChar char="•"/>
              <a:defRPr sz="1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2075179" marR="45155" indent="-205739" defTabSz="1016000">
              <a:spcBef>
                <a:spcPts val="500"/>
              </a:spcBef>
              <a:buClr>
                <a:srgbClr val="000000"/>
              </a:buClr>
              <a:buSzPct val="100000"/>
              <a:buFont typeface="Times"/>
              <a:buChar char="•"/>
              <a:defRPr sz="1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97760" y="6946900"/>
            <a:ext cx="283816" cy="274415"/>
          </a:xfrm>
          <a:prstGeom prst="rect">
            <a:avLst/>
          </a:prstGeom>
        </p:spPr>
        <p:txBody>
          <a:bodyPr lIns="50800" tIns="50800" rIns="50800" bIns="50800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408940" anchor="t"/>
          <a:lstStyle>
            <a:lvl1pPr marL="506764" indent="-252764">
              <a:spcBef>
                <a:spcPts val="3900"/>
              </a:spcBef>
              <a:buBlip>
                <a:blip r:embed="rId2"/>
              </a:buBlip>
              <a:defRPr sz="2600"/>
            </a:lvl1pPr>
            <a:lvl2pPr marL="849664" indent="-252764">
              <a:spcBef>
                <a:spcPts val="3900"/>
              </a:spcBef>
              <a:buBlip>
                <a:blip r:embed="rId2"/>
              </a:buBlip>
              <a:defRPr sz="2600"/>
            </a:lvl2pPr>
            <a:lvl3pPr marL="1192564" indent="-252764">
              <a:spcBef>
                <a:spcPts val="3900"/>
              </a:spcBef>
              <a:buBlip>
                <a:blip r:embed="rId2"/>
              </a:buBlip>
              <a:defRPr sz="2600"/>
            </a:lvl3pPr>
            <a:lvl4pPr marL="1548164" indent="-252764">
              <a:spcBef>
                <a:spcPts val="3900"/>
              </a:spcBef>
              <a:buBlip>
                <a:blip r:embed="rId2"/>
              </a:buBlip>
              <a:defRPr sz="2600"/>
            </a:lvl4pPr>
            <a:lvl5pPr marL="1891064" indent="-252764">
              <a:spcBef>
                <a:spcPts val="3900"/>
              </a:spcBef>
              <a:buBlip>
                <a:blip r:embed="rId2"/>
              </a:buBlip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609600"/>
            <a:ext cx="8178800" cy="6388100"/>
          </a:xfrm>
          <a:prstGeom prst="rect">
            <a:avLst/>
          </a:prstGeom>
        </p:spPr>
        <p:txBody>
          <a:bodyPr/>
          <a:lstStyle>
            <a:lvl1pPr>
              <a:spcBef>
                <a:spcPts val="5100"/>
              </a:spcBef>
              <a:buBlip>
                <a:blip r:embed="rId2"/>
              </a:buBlip>
            </a:lvl1pPr>
            <a:lvl2pPr>
              <a:spcBef>
                <a:spcPts val="5100"/>
              </a:spcBef>
              <a:buBlip>
                <a:blip r:embed="rId2"/>
              </a:buBlip>
            </a:lvl2pPr>
            <a:lvl3pPr>
              <a:spcBef>
                <a:spcPts val="5100"/>
              </a:spcBef>
              <a:buBlip>
                <a:blip r:embed="rId2"/>
              </a:buBlip>
            </a:lvl3pPr>
            <a:lvl4pPr>
              <a:spcBef>
                <a:spcPts val="5100"/>
              </a:spcBef>
              <a:buBlip>
                <a:blip r:embed="rId2"/>
              </a:buBlip>
            </a:lvl4pPr>
            <a:lvl5pPr>
              <a:spcBef>
                <a:spcPts val="5100"/>
              </a:spcBef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990600" y="2133600"/>
            <a:ext cx="8178800" cy="3340100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/>
          <a:lstStyle>
            <a:lvl1pPr>
              <a:lnSpc>
                <a:spcPct val="100000"/>
              </a:lnSpc>
              <a:defRPr sz="7200" spc="0">
                <a:solidFill>
                  <a:srgbClr val="FFFCF5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>
            <a:spLocks noGrp="1"/>
          </p:cNvSpPr>
          <p:nvPr>
            <p:ph type="sldNum" sz="quarter" idx="2"/>
          </p:nvPr>
        </p:nvSpPr>
        <p:spPr>
          <a:xfrm>
            <a:off x="4946689" y="7239000"/>
            <a:ext cx="275134" cy="225705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/>
          <a:lstStyle>
            <a:lvl1pPr>
              <a:defRPr>
                <a:solidFill>
                  <a:srgbClr val="FFFCF5"/>
                </a:solidFill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578100" y="1016000"/>
            <a:ext cx="5016500" cy="40132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990600" y="5384800"/>
            <a:ext cx="8178800" cy="1651000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 lIns="0" tIns="0" rIns="0" bIns="0"/>
          <a:lstStyle>
            <a:lvl1pPr>
              <a:lnSpc>
                <a:spcPct val="100000"/>
              </a:lnSpc>
              <a:defRPr spc="0">
                <a:solidFill>
                  <a:srgbClr val="FFFCF5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1" name="Slide Number"/>
          <p:cNvSpPr>
            <a:spLocks noGrp="1"/>
          </p:cNvSpPr>
          <p:nvPr>
            <p:ph type="sldNum" sz="quarter" idx="2"/>
          </p:nvPr>
        </p:nvSpPr>
        <p:spPr>
          <a:xfrm>
            <a:off x="4946689" y="7239000"/>
            <a:ext cx="275134" cy="225705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/>
          <a:lstStyle>
            <a:lvl1pPr>
              <a:defRPr>
                <a:solidFill>
                  <a:srgbClr val="FFFCF5"/>
                </a:solidFill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5765800" y="1447800"/>
            <a:ext cx="3581400" cy="4724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495300" y="1104900"/>
            <a:ext cx="4584700" cy="2578100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 anchor="b"/>
          <a:lstStyle>
            <a:lvl1pPr>
              <a:lnSpc>
                <a:spcPct val="100000"/>
              </a:lnSpc>
              <a:defRPr sz="5200" spc="0">
                <a:solidFill>
                  <a:srgbClr val="FFFCF5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5300" y="3746500"/>
            <a:ext cx="4584700" cy="2578100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1pPr>
            <a:lvl2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2pPr>
            <a:lvl3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3pPr>
            <a:lvl4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4pPr>
            <a:lvl5pPr marL="0" indent="0" algn="ctr">
              <a:spcBef>
                <a:spcPts val="0"/>
              </a:spcBef>
              <a:buSzTx/>
              <a:buFontTx/>
              <a:buNone/>
              <a:defRPr sz="2800" spc="1162">
                <a:solidFill>
                  <a:srgbClr val="FFFEFB"/>
                </a:solidFill>
                <a:latin typeface="Copperplate"/>
                <a:ea typeface="Copperplate"/>
                <a:cs typeface="Copperplate"/>
                <a:sym typeface="Copperpl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>
            <a:spLocks noGrp="1"/>
          </p:cNvSpPr>
          <p:nvPr>
            <p:ph type="sldNum" sz="quarter" idx="2"/>
          </p:nvPr>
        </p:nvSpPr>
        <p:spPr>
          <a:xfrm>
            <a:off x="4946689" y="7239000"/>
            <a:ext cx="275134" cy="225705"/>
          </a:xfrm>
          <a:prstGeom prst="rect">
            <a:avLst/>
          </a:prstGeom>
          <a:effectLst>
            <a:outerShdw blurRad="12700" dist="50800" dir="13500000" rotWithShape="0">
              <a:srgbClr val="424242"/>
            </a:outerShdw>
          </a:effectLst>
        </p:spPr>
        <p:txBody>
          <a:bodyPr/>
          <a:lstStyle>
            <a:lvl1pPr>
              <a:defRPr>
                <a:solidFill>
                  <a:srgbClr val="FFFCF5"/>
                </a:solidFill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90600" y="203200"/>
            <a:ext cx="8178800" cy="1562100"/>
          </a:xfrm>
          <a:prstGeom prst="rect">
            <a:avLst/>
          </a:prstGeom>
          <a:ln w="12700">
            <a:miter lim="400000"/>
          </a:ln>
          <a:effectLst>
            <a:outerShdw blurRad="12700" dist="25400" dir="2700000" rotWithShape="0">
              <a:srgbClr val="FAF9F1"/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1854200"/>
            <a:ext cx="8178800" cy="5143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>
              <a:buBlip>
                <a:blip r:embed="rId18"/>
              </a:buBlip>
            </a:lvl1pPr>
            <a:lvl2pPr>
              <a:buBlip>
                <a:blip r:embed="rId18"/>
              </a:buBlip>
            </a:lvl2pPr>
            <a:lvl3pPr>
              <a:buBlip>
                <a:blip r:embed="rId18"/>
              </a:buBlip>
            </a:lvl3pPr>
            <a:lvl4pPr>
              <a:buBlip>
                <a:blip r:embed="rId18"/>
              </a:buBlip>
            </a:lvl4pPr>
            <a:lvl5pPr>
              <a:buBlip>
                <a:blip r:embed="rId18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959350" y="7257851"/>
            <a:ext cx="241300" cy="254001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-145" baseline="0">
          <a:ln>
            <a:noFill/>
          </a:ln>
          <a:solidFill>
            <a:srgbClr val="7E8A98"/>
          </a:solidFill>
          <a:uFillTx/>
          <a:latin typeface="Copperplate"/>
          <a:ea typeface="Copperplate"/>
          <a:cs typeface="Copperplate"/>
          <a:sym typeface="Copperplate"/>
        </a:defRPr>
      </a:lvl1pPr>
      <a:lvl2pPr marL="0" marR="0" indent="228600" algn="ctr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-145" baseline="0">
          <a:ln>
            <a:noFill/>
          </a:ln>
          <a:solidFill>
            <a:srgbClr val="7E8A98"/>
          </a:solidFill>
          <a:uFillTx/>
          <a:latin typeface="Copperplate"/>
          <a:ea typeface="Copperplate"/>
          <a:cs typeface="Copperplate"/>
          <a:sym typeface="Copperplate"/>
        </a:defRPr>
      </a:lvl2pPr>
      <a:lvl3pPr marL="0" marR="0" indent="457200" algn="ctr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-145" baseline="0">
          <a:ln>
            <a:noFill/>
          </a:ln>
          <a:solidFill>
            <a:srgbClr val="7E8A98"/>
          </a:solidFill>
          <a:uFillTx/>
          <a:latin typeface="Copperplate"/>
          <a:ea typeface="Copperplate"/>
          <a:cs typeface="Copperplate"/>
          <a:sym typeface="Copperplate"/>
        </a:defRPr>
      </a:lvl3pPr>
      <a:lvl4pPr marL="0" marR="0" indent="685800" algn="ctr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-145" baseline="0">
          <a:ln>
            <a:noFill/>
          </a:ln>
          <a:solidFill>
            <a:srgbClr val="7E8A98"/>
          </a:solidFill>
          <a:uFillTx/>
          <a:latin typeface="Copperplate"/>
          <a:ea typeface="Copperplate"/>
          <a:cs typeface="Copperplate"/>
          <a:sym typeface="Copperplate"/>
        </a:defRPr>
      </a:lvl4pPr>
      <a:lvl5pPr marL="0" marR="0" indent="914400" algn="ctr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-145" baseline="0">
          <a:ln>
            <a:noFill/>
          </a:ln>
          <a:solidFill>
            <a:srgbClr val="7E8A98"/>
          </a:solidFill>
          <a:uFillTx/>
          <a:latin typeface="Copperplate"/>
          <a:ea typeface="Copperplate"/>
          <a:cs typeface="Copperplate"/>
          <a:sym typeface="Copperplate"/>
        </a:defRPr>
      </a:lvl5pPr>
      <a:lvl6pPr marL="0" marR="0" indent="1143000" algn="ctr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-145" baseline="0">
          <a:ln>
            <a:noFill/>
          </a:ln>
          <a:solidFill>
            <a:srgbClr val="7E8A98"/>
          </a:solidFill>
          <a:uFillTx/>
          <a:latin typeface="Copperplate"/>
          <a:ea typeface="Copperplate"/>
          <a:cs typeface="Copperplate"/>
          <a:sym typeface="Copperplate"/>
        </a:defRPr>
      </a:lvl6pPr>
      <a:lvl7pPr marL="0" marR="0" indent="1371600" algn="ctr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-145" baseline="0">
          <a:ln>
            <a:noFill/>
          </a:ln>
          <a:solidFill>
            <a:srgbClr val="7E8A98"/>
          </a:solidFill>
          <a:uFillTx/>
          <a:latin typeface="Copperplate"/>
          <a:ea typeface="Copperplate"/>
          <a:cs typeface="Copperplate"/>
          <a:sym typeface="Copperplate"/>
        </a:defRPr>
      </a:lvl7pPr>
      <a:lvl8pPr marL="0" marR="0" indent="1600200" algn="ctr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-145" baseline="0">
          <a:ln>
            <a:noFill/>
          </a:ln>
          <a:solidFill>
            <a:srgbClr val="7E8A98"/>
          </a:solidFill>
          <a:uFillTx/>
          <a:latin typeface="Copperplate"/>
          <a:ea typeface="Copperplate"/>
          <a:cs typeface="Copperplate"/>
          <a:sym typeface="Copperplate"/>
        </a:defRPr>
      </a:lvl8pPr>
      <a:lvl9pPr marL="0" marR="0" indent="1828800" algn="ctr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-145" baseline="0">
          <a:ln>
            <a:noFill/>
          </a:ln>
          <a:solidFill>
            <a:srgbClr val="7E8A98"/>
          </a:solidFill>
          <a:uFillTx/>
          <a:latin typeface="Copperplate"/>
          <a:ea typeface="Copperplate"/>
          <a:cs typeface="Copperplate"/>
          <a:sym typeface="Copperplate"/>
        </a:defRPr>
      </a:lvl9pPr>
    </p:titleStyle>
    <p:bodyStyle>
      <a:lvl1pPr marL="528614" marR="0" indent="-274614" algn="l" defTabSz="457200" latinLnBrk="0">
        <a:lnSpc>
          <a:spcPct val="100000"/>
        </a:lnSpc>
        <a:spcBef>
          <a:spcPts val="3100"/>
        </a:spcBef>
        <a:spcAft>
          <a:spcPts val="0"/>
        </a:spcAft>
        <a:buClrTx/>
        <a:buSzPct val="48000"/>
        <a:buFont typeface="Gill Sans"/>
        <a:buBlip>
          <a:blip r:embed="rId18"/>
        </a:buBlip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chin"/>
        </a:defRPr>
      </a:lvl1pPr>
      <a:lvl2pPr marL="871514" marR="0" indent="-274614" algn="l" defTabSz="457200" latinLnBrk="0">
        <a:lnSpc>
          <a:spcPct val="100000"/>
        </a:lnSpc>
        <a:spcBef>
          <a:spcPts val="3100"/>
        </a:spcBef>
        <a:spcAft>
          <a:spcPts val="0"/>
        </a:spcAft>
        <a:buClrTx/>
        <a:buSzPct val="48000"/>
        <a:buFont typeface="Gill Sans"/>
        <a:buBlip>
          <a:blip r:embed="rId18"/>
        </a:buBlip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chin"/>
        </a:defRPr>
      </a:lvl2pPr>
      <a:lvl3pPr marL="1214414" marR="0" indent="-274614" algn="l" defTabSz="457200" latinLnBrk="0">
        <a:lnSpc>
          <a:spcPct val="100000"/>
        </a:lnSpc>
        <a:spcBef>
          <a:spcPts val="3100"/>
        </a:spcBef>
        <a:spcAft>
          <a:spcPts val="0"/>
        </a:spcAft>
        <a:buClrTx/>
        <a:buSzPct val="48000"/>
        <a:buFont typeface="Gill Sans"/>
        <a:buBlip>
          <a:blip r:embed="rId18"/>
        </a:buBlip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chin"/>
        </a:defRPr>
      </a:lvl3pPr>
      <a:lvl4pPr marL="1570014" marR="0" indent="-274614" algn="l" defTabSz="457200" latinLnBrk="0">
        <a:lnSpc>
          <a:spcPct val="100000"/>
        </a:lnSpc>
        <a:spcBef>
          <a:spcPts val="3100"/>
        </a:spcBef>
        <a:spcAft>
          <a:spcPts val="0"/>
        </a:spcAft>
        <a:buClrTx/>
        <a:buSzPct val="48000"/>
        <a:buFont typeface="Gill Sans"/>
        <a:buBlip>
          <a:blip r:embed="rId18"/>
        </a:buBlip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chin"/>
        </a:defRPr>
      </a:lvl4pPr>
      <a:lvl5pPr marL="1912914" marR="0" indent="-274614" algn="l" defTabSz="457200" latinLnBrk="0">
        <a:lnSpc>
          <a:spcPct val="100000"/>
        </a:lnSpc>
        <a:spcBef>
          <a:spcPts val="3100"/>
        </a:spcBef>
        <a:spcAft>
          <a:spcPts val="0"/>
        </a:spcAft>
        <a:buClrTx/>
        <a:buSzPct val="48000"/>
        <a:buFont typeface="Gill Sans"/>
        <a:buBlip>
          <a:blip r:embed="rId18"/>
        </a:buBlip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chin"/>
        </a:defRPr>
      </a:lvl5pPr>
      <a:lvl6pPr marL="2255814" marR="0" indent="-274614" algn="l" defTabSz="457200" latinLnBrk="0">
        <a:lnSpc>
          <a:spcPct val="100000"/>
        </a:lnSpc>
        <a:spcBef>
          <a:spcPts val="3100"/>
        </a:spcBef>
        <a:spcAft>
          <a:spcPts val="0"/>
        </a:spcAft>
        <a:buClrTx/>
        <a:buSzPct val="48000"/>
        <a:buFont typeface="Gill Sans"/>
        <a:buBlip>
          <a:blip r:embed="rId18"/>
        </a:buBlip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chin"/>
        </a:defRPr>
      </a:lvl6pPr>
      <a:lvl7pPr marL="2598714" marR="0" indent="-274614" algn="l" defTabSz="457200" latinLnBrk="0">
        <a:lnSpc>
          <a:spcPct val="100000"/>
        </a:lnSpc>
        <a:spcBef>
          <a:spcPts val="3100"/>
        </a:spcBef>
        <a:spcAft>
          <a:spcPts val="0"/>
        </a:spcAft>
        <a:buClrTx/>
        <a:buSzPct val="48000"/>
        <a:buFont typeface="Gill Sans"/>
        <a:buBlip>
          <a:blip r:embed="rId18"/>
        </a:buBlip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chin"/>
        </a:defRPr>
      </a:lvl7pPr>
      <a:lvl8pPr marL="2941614" marR="0" indent="-274614" algn="l" defTabSz="457200" latinLnBrk="0">
        <a:lnSpc>
          <a:spcPct val="100000"/>
        </a:lnSpc>
        <a:spcBef>
          <a:spcPts val="3100"/>
        </a:spcBef>
        <a:spcAft>
          <a:spcPts val="0"/>
        </a:spcAft>
        <a:buClrTx/>
        <a:buSzPct val="48000"/>
        <a:buFont typeface="Gill Sans"/>
        <a:buBlip>
          <a:blip r:embed="rId18"/>
        </a:buBlip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chin"/>
        </a:defRPr>
      </a:lvl8pPr>
      <a:lvl9pPr marL="3284515" marR="0" indent="-274615" algn="l" defTabSz="457200" latinLnBrk="0">
        <a:lnSpc>
          <a:spcPct val="100000"/>
        </a:lnSpc>
        <a:spcBef>
          <a:spcPts val="3100"/>
        </a:spcBef>
        <a:spcAft>
          <a:spcPts val="0"/>
        </a:spcAft>
        <a:buClrTx/>
        <a:buSzPct val="48000"/>
        <a:buFont typeface="Gill Sans"/>
        <a:buBlip>
          <a:blip r:embed="rId18"/>
        </a:buBlip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chin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chin"/>
        </a:defRPr>
      </a:lvl1pPr>
      <a:lvl2pPr marL="0" marR="0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chin"/>
        </a:defRPr>
      </a:lvl2pPr>
      <a:lvl3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chin"/>
        </a:defRPr>
      </a:lvl3pPr>
      <a:lvl4pPr marL="0" marR="0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chin"/>
        </a:defRPr>
      </a:lvl4pPr>
      <a:lvl5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chin"/>
        </a:defRPr>
      </a:lvl5pPr>
      <a:lvl6pPr marL="0" marR="0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chin"/>
        </a:defRPr>
      </a:lvl6pPr>
      <a:lvl7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chin"/>
        </a:defRPr>
      </a:lvl7pPr>
      <a:lvl8pPr marL="0" marR="0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chin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c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Hockey Coach Support 201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Otago Hockey Pressing 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3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5" name="Group"/>
          <p:cNvGrpSpPr/>
          <p:nvPr/>
        </p:nvGrpSpPr>
        <p:grpSpPr>
          <a:xfrm>
            <a:off x="3390900" y="1473200"/>
            <a:ext cx="5829300" cy="4216400"/>
            <a:chOff x="0" y="0"/>
            <a:chExt cx="5829300" cy="4216400"/>
          </a:xfrm>
        </p:grpSpPr>
        <p:sp>
          <p:nvSpPr>
            <p:cNvPr id="524" name="Oval"/>
            <p:cNvSpPr/>
            <p:nvPr/>
          </p:nvSpPr>
          <p:spPr>
            <a:xfrm>
              <a:off x="4686300" y="3879651"/>
              <a:ext cx="165100" cy="1524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527" name="Group"/>
            <p:cNvGrpSpPr/>
            <p:nvPr/>
          </p:nvGrpSpPr>
          <p:grpSpPr>
            <a:xfrm>
              <a:off x="4102100" y="1778000"/>
              <a:ext cx="304800" cy="279400"/>
              <a:chOff x="0" y="0"/>
              <a:chExt cx="304800" cy="279400"/>
            </a:xfrm>
          </p:grpSpPr>
          <p:sp>
            <p:nvSpPr>
              <p:cNvPr id="525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26" name="LS"/>
              <p:cNvSpPr txBox="1"/>
              <p:nvPr/>
            </p:nvSpPr>
            <p:spPr>
              <a:xfrm>
                <a:off x="38100" y="67667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LS</a:t>
                </a:r>
              </a:p>
            </p:txBody>
          </p:sp>
        </p:grpSp>
        <p:sp>
          <p:nvSpPr>
            <p:cNvPr id="528" name="Circle"/>
            <p:cNvSpPr/>
            <p:nvPr/>
          </p:nvSpPr>
          <p:spPr>
            <a:xfrm>
              <a:off x="5537200" y="21844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29" name="Circle"/>
            <p:cNvSpPr/>
            <p:nvPr/>
          </p:nvSpPr>
          <p:spPr>
            <a:xfrm>
              <a:off x="2463800" y="33147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0" name="Circle"/>
            <p:cNvSpPr/>
            <p:nvPr/>
          </p:nvSpPr>
          <p:spPr>
            <a:xfrm>
              <a:off x="2006600" y="16764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1" name="Circle"/>
            <p:cNvSpPr/>
            <p:nvPr/>
          </p:nvSpPr>
          <p:spPr>
            <a:xfrm>
              <a:off x="622300" y="8128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2" name="Circle"/>
            <p:cNvSpPr/>
            <p:nvPr/>
          </p:nvSpPr>
          <p:spPr>
            <a:xfrm>
              <a:off x="1346200" y="39243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3" name="Circle"/>
            <p:cNvSpPr/>
            <p:nvPr/>
          </p:nvSpPr>
          <p:spPr>
            <a:xfrm>
              <a:off x="0" y="24003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4" name="Circle"/>
            <p:cNvSpPr/>
            <p:nvPr/>
          </p:nvSpPr>
          <p:spPr>
            <a:xfrm>
              <a:off x="4800600" y="39243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5" name="Circle"/>
            <p:cNvSpPr/>
            <p:nvPr/>
          </p:nvSpPr>
          <p:spPr>
            <a:xfrm>
              <a:off x="4533900" y="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6" name="Circle"/>
            <p:cNvSpPr/>
            <p:nvPr/>
          </p:nvSpPr>
          <p:spPr>
            <a:xfrm>
              <a:off x="3302000" y="24003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7" name="Circle"/>
            <p:cNvSpPr/>
            <p:nvPr/>
          </p:nvSpPr>
          <p:spPr>
            <a:xfrm>
              <a:off x="4114800" y="30353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540" name="Group"/>
            <p:cNvGrpSpPr/>
            <p:nvPr/>
          </p:nvGrpSpPr>
          <p:grpSpPr>
            <a:xfrm>
              <a:off x="4965700" y="2959100"/>
              <a:ext cx="304800" cy="279400"/>
              <a:chOff x="0" y="0"/>
              <a:chExt cx="304800" cy="279400"/>
            </a:xfrm>
          </p:grpSpPr>
          <p:sp>
            <p:nvSpPr>
              <p:cNvPr id="538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39" name="CS"/>
              <p:cNvSpPr txBox="1"/>
              <p:nvPr/>
            </p:nvSpPr>
            <p:spPr>
              <a:xfrm>
                <a:off x="38100" y="67270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CS</a:t>
                </a:r>
              </a:p>
            </p:txBody>
          </p:sp>
        </p:grpSp>
        <p:grpSp>
          <p:nvGrpSpPr>
            <p:cNvPr id="543" name="Group"/>
            <p:cNvGrpSpPr/>
            <p:nvPr/>
          </p:nvGrpSpPr>
          <p:grpSpPr>
            <a:xfrm>
              <a:off x="3911600" y="3810000"/>
              <a:ext cx="304800" cy="279400"/>
              <a:chOff x="0" y="0"/>
              <a:chExt cx="304800" cy="279400"/>
            </a:xfrm>
          </p:grpSpPr>
          <p:sp>
            <p:nvSpPr>
              <p:cNvPr id="541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42" name="RS"/>
              <p:cNvSpPr txBox="1"/>
              <p:nvPr/>
            </p:nvSpPr>
            <p:spPr>
              <a:xfrm>
                <a:off x="38100" y="69651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RS</a:t>
                </a:r>
              </a:p>
            </p:txBody>
          </p:sp>
        </p:grpSp>
        <p:grpSp>
          <p:nvGrpSpPr>
            <p:cNvPr id="546" name="Group"/>
            <p:cNvGrpSpPr/>
            <p:nvPr/>
          </p:nvGrpSpPr>
          <p:grpSpPr>
            <a:xfrm>
              <a:off x="3797300" y="3187700"/>
              <a:ext cx="317500" cy="279400"/>
              <a:chOff x="0" y="0"/>
              <a:chExt cx="317500" cy="279400"/>
            </a:xfrm>
          </p:grpSpPr>
          <p:sp>
            <p:nvSpPr>
              <p:cNvPr id="544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45" name="SC"/>
              <p:cNvSpPr txBox="1"/>
              <p:nvPr/>
            </p:nvSpPr>
            <p:spPr>
              <a:xfrm>
                <a:off x="50800" y="66873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SC</a:t>
                </a:r>
              </a:p>
            </p:txBody>
          </p:sp>
        </p:grpSp>
        <p:grpSp>
          <p:nvGrpSpPr>
            <p:cNvPr id="549" name="Group"/>
            <p:cNvGrpSpPr/>
            <p:nvPr/>
          </p:nvGrpSpPr>
          <p:grpSpPr>
            <a:xfrm>
              <a:off x="1536700" y="2755900"/>
              <a:ext cx="304800" cy="279400"/>
              <a:chOff x="0" y="0"/>
              <a:chExt cx="304800" cy="279400"/>
            </a:xfrm>
          </p:grpSpPr>
          <p:sp>
            <p:nvSpPr>
              <p:cNvPr id="547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48" name="SC"/>
              <p:cNvSpPr txBox="1"/>
              <p:nvPr/>
            </p:nvSpPr>
            <p:spPr>
              <a:xfrm>
                <a:off x="38100" y="62110"/>
                <a:ext cx="266700" cy="1355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SC</a:t>
                </a:r>
              </a:p>
            </p:txBody>
          </p:sp>
        </p:grpSp>
        <p:grpSp>
          <p:nvGrpSpPr>
            <p:cNvPr id="552" name="Group"/>
            <p:cNvGrpSpPr/>
            <p:nvPr/>
          </p:nvGrpSpPr>
          <p:grpSpPr>
            <a:xfrm>
              <a:off x="2451100" y="1866900"/>
              <a:ext cx="304800" cy="279400"/>
              <a:chOff x="0" y="0"/>
              <a:chExt cx="304800" cy="279400"/>
            </a:xfrm>
          </p:grpSpPr>
          <p:sp>
            <p:nvSpPr>
              <p:cNvPr id="550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51" name="LM"/>
              <p:cNvSpPr txBox="1"/>
              <p:nvPr/>
            </p:nvSpPr>
            <p:spPr>
              <a:xfrm>
                <a:off x="38100" y="58142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LM</a:t>
                </a:r>
              </a:p>
            </p:txBody>
          </p:sp>
        </p:grpSp>
        <p:grpSp>
          <p:nvGrpSpPr>
            <p:cNvPr id="555" name="Group"/>
            <p:cNvGrpSpPr/>
            <p:nvPr/>
          </p:nvGrpSpPr>
          <p:grpSpPr>
            <a:xfrm>
              <a:off x="2755900" y="3187700"/>
              <a:ext cx="317500" cy="279400"/>
              <a:chOff x="0" y="0"/>
              <a:chExt cx="317500" cy="279400"/>
            </a:xfrm>
          </p:grpSpPr>
          <p:sp>
            <p:nvSpPr>
              <p:cNvPr id="553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54" name="RM"/>
              <p:cNvSpPr txBox="1"/>
              <p:nvPr/>
            </p:nvSpPr>
            <p:spPr>
              <a:xfrm>
                <a:off x="50800" y="66873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RM</a:t>
                </a:r>
              </a:p>
            </p:txBody>
          </p:sp>
        </p:grpSp>
        <p:grpSp>
          <p:nvGrpSpPr>
            <p:cNvPr id="558" name="Group"/>
            <p:cNvGrpSpPr/>
            <p:nvPr/>
          </p:nvGrpSpPr>
          <p:grpSpPr>
            <a:xfrm>
              <a:off x="812800" y="1447800"/>
              <a:ext cx="304800" cy="279400"/>
              <a:chOff x="0" y="0"/>
              <a:chExt cx="304800" cy="279400"/>
            </a:xfrm>
          </p:grpSpPr>
          <p:sp>
            <p:nvSpPr>
              <p:cNvPr id="556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57" name="LH"/>
              <p:cNvSpPr txBox="1"/>
              <p:nvPr/>
            </p:nvSpPr>
            <p:spPr>
              <a:xfrm>
                <a:off x="38100" y="60523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LH</a:t>
                </a:r>
              </a:p>
            </p:txBody>
          </p:sp>
        </p:grpSp>
        <p:grpSp>
          <p:nvGrpSpPr>
            <p:cNvPr id="561" name="Group"/>
            <p:cNvGrpSpPr/>
            <p:nvPr/>
          </p:nvGrpSpPr>
          <p:grpSpPr>
            <a:xfrm>
              <a:off x="304800" y="2400300"/>
              <a:ext cx="317500" cy="279400"/>
              <a:chOff x="0" y="0"/>
              <a:chExt cx="317500" cy="279400"/>
            </a:xfrm>
          </p:grpSpPr>
          <p:sp>
            <p:nvSpPr>
              <p:cNvPr id="559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60" name="FB"/>
              <p:cNvSpPr txBox="1"/>
              <p:nvPr/>
            </p:nvSpPr>
            <p:spPr>
              <a:xfrm>
                <a:off x="50800" y="70445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FB</a:t>
                </a:r>
              </a:p>
            </p:txBody>
          </p:sp>
        </p:grpSp>
        <p:grpSp>
          <p:nvGrpSpPr>
            <p:cNvPr id="564" name="Group"/>
            <p:cNvGrpSpPr/>
            <p:nvPr/>
          </p:nvGrpSpPr>
          <p:grpSpPr>
            <a:xfrm>
              <a:off x="1663700" y="3937000"/>
              <a:ext cx="317500" cy="279400"/>
              <a:chOff x="0" y="0"/>
              <a:chExt cx="317500" cy="279400"/>
            </a:xfrm>
          </p:grpSpPr>
          <p:sp>
            <p:nvSpPr>
              <p:cNvPr id="562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63" name="RH"/>
              <p:cNvSpPr txBox="1"/>
              <p:nvPr/>
            </p:nvSpPr>
            <p:spPr>
              <a:xfrm>
                <a:off x="50800" y="61714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RH</a:t>
                </a:r>
              </a:p>
            </p:txBody>
          </p:sp>
        </p:grpSp>
      </p:grpSp>
      <p:sp>
        <p:nvSpPr>
          <p:cNvPr id="566" name="Sideline Press  - CF Up"/>
          <p:cNvSpPr txBox="1"/>
          <p:nvPr/>
        </p:nvSpPr>
        <p:spPr>
          <a:xfrm>
            <a:off x="3154785" y="88900"/>
            <a:ext cx="358196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Sideline Press  - CF Up</a:t>
            </a:r>
          </a:p>
        </p:txBody>
      </p:sp>
      <p:sp>
        <p:nvSpPr>
          <p:cNvPr id="567" name="Winning means you're willing to go longer, work harder, and give more than anyone else.…"/>
          <p:cNvSpPr txBox="1"/>
          <p:nvPr/>
        </p:nvSpPr>
        <p:spPr>
          <a:xfrm>
            <a:off x="215900" y="7086600"/>
            <a:ext cx="775583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Winning means you're willing to go longer, work harder, and give more than anyone else.</a:t>
            </a:r>
          </a:p>
          <a:p>
            <a:pPr algn="l">
              <a:defRPr sz="12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Vincent Lombardi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9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70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571" name="Oval"/>
          <p:cNvSpPr/>
          <p:nvPr/>
        </p:nvSpPr>
        <p:spPr>
          <a:xfrm>
            <a:off x="8153400" y="3209726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574" name="Group"/>
          <p:cNvGrpSpPr/>
          <p:nvPr/>
        </p:nvGrpSpPr>
        <p:grpSpPr>
          <a:xfrm>
            <a:off x="6388100" y="1638300"/>
            <a:ext cx="304800" cy="279400"/>
            <a:chOff x="0" y="0"/>
            <a:chExt cx="304800" cy="279400"/>
          </a:xfrm>
        </p:grpSpPr>
        <p:sp>
          <p:nvSpPr>
            <p:cNvPr id="572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73" name="LS"/>
            <p:cNvSpPr txBox="1"/>
            <p:nvPr/>
          </p:nvSpPr>
          <p:spPr>
            <a:xfrm>
              <a:off x="38100" y="63301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sp>
        <p:nvSpPr>
          <p:cNvPr id="575" name="Circle"/>
          <p:cNvSpPr/>
          <p:nvPr/>
        </p:nvSpPr>
        <p:spPr>
          <a:xfrm>
            <a:off x="8267700" y="3289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76" name="Circle"/>
          <p:cNvSpPr/>
          <p:nvPr/>
        </p:nvSpPr>
        <p:spPr>
          <a:xfrm>
            <a:off x="5397500" y="43307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77" name="Circle"/>
          <p:cNvSpPr/>
          <p:nvPr/>
        </p:nvSpPr>
        <p:spPr>
          <a:xfrm>
            <a:off x="5397500" y="1752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78" name="Circle"/>
          <p:cNvSpPr/>
          <p:nvPr/>
        </p:nvSpPr>
        <p:spPr>
          <a:xfrm>
            <a:off x="4216400" y="1625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79" name="Circle"/>
          <p:cNvSpPr/>
          <p:nvPr/>
        </p:nvSpPr>
        <p:spPr>
          <a:xfrm>
            <a:off x="4216400" y="4648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80" name="Circle"/>
          <p:cNvSpPr/>
          <p:nvPr/>
        </p:nvSpPr>
        <p:spPr>
          <a:xfrm>
            <a:off x="2743200" y="3009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81" name="Circle"/>
          <p:cNvSpPr/>
          <p:nvPr/>
        </p:nvSpPr>
        <p:spPr>
          <a:xfrm>
            <a:off x="7429500" y="5410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82" name="Circle"/>
          <p:cNvSpPr/>
          <p:nvPr/>
        </p:nvSpPr>
        <p:spPr>
          <a:xfrm>
            <a:off x="7429500" y="10414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83" name="Circle"/>
          <p:cNvSpPr/>
          <p:nvPr/>
        </p:nvSpPr>
        <p:spPr>
          <a:xfrm>
            <a:off x="6705600" y="2476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84" name="Circle"/>
          <p:cNvSpPr/>
          <p:nvPr/>
        </p:nvSpPr>
        <p:spPr>
          <a:xfrm>
            <a:off x="6705600" y="3657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587" name="Group"/>
          <p:cNvGrpSpPr/>
          <p:nvPr/>
        </p:nvGrpSpPr>
        <p:grpSpPr>
          <a:xfrm>
            <a:off x="6946900" y="3073400"/>
            <a:ext cx="304800" cy="279400"/>
            <a:chOff x="0" y="0"/>
            <a:chExt cx="304800" cy="279400"/>
          </a:xfrm>
        </p:grpSpPr>
        <p:sp>
          <p:nvSpPr>
            <p:cNvPr id="585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86" name="CS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590" name="Group"/>
          <p:cNvGrpSpPr/>
          <p:nvPr/>
        </p:nvGrpSpPr>
        <p:grpSpPr>
          <a:xfrm>
            <a:off x="6388100" y="4508500"/>
            <a:ext cx="304800" cy="279400"/>
            <a:chOff x="0" y="0"/>
            <a:chExt cx="304800" cy="279400"/>
          </a:xfrm>
        </p:grpSpPr>
        <p:sp>
          <p:nvSpPr>
            <p:cNvPr id="588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89" name="RS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593" name="Group"/>
          <p:cNvGrpSpPr/>
          <p:nvPr/>
        </p:nvGrpSpPr>
        <p:grpSpPr>
          <a:xfrm>
            <a:off x="5880100" y="3390900"/>
            <a:ext cx="304800" cy="279400"/>
            <a:chOff x="0" y="0"/>
            <a:chExt cx="304800" cy="279400"/>
          </a:xfrm>
        </p:grpSpPr>
        <p:sp>
          <p:nvSpPr>
            <p:cNvPr id="591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2" name="SC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596" name="Group"/>
          <p:cNvGrpSpPr/>
          <p:nvPr/>
        </p:nvGrpSpPr>
        <p:grpSpPr>
          <a:xfrm>
            <a:off x="4927600" y="2692400"/>
            <a:ext cx="304800" cy="279400"/>
            <a:chOff x="0" y="0"/>
            <a:chExt cx="304800" cy="279400"/>
          </a:xfrm>
        </p:grpSpPr>
        <p:sp>
          <p:nvSpPr>
            <p:cNvPr id="594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5" name="SC"/>
            <p:cNvSpPr txBox="1"/>
            <p:nvPr/>
          </p:nvSpPr>
          <p:spPr>
            <a:xfrm>
              <a:off x="38100" y="60920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599" name="Group"/>
          <p:cNvGrpSpPr/>
          <p:nvPr/>
        </p:nvGrpSpPr>
        <p:grpSpPr>
          <a:xfrm>
            <a:off x="5676900" y="1968500"/>
            <a:ext cx="304800" cy="279400"/>
            <a:chOff x="0" y="0"/>
            <a:chExt cx="304800" cy="279400"/>
          </a:xfrm>
        </p:grpSpPr>
        <p:sp>
          <p:nvSpPr>
            <p:cNvPr id="59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8" name="LM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602" name="Group"/>
          <p:cNvGrpSpPr/>
          <p:nvPr/>
        </p:nvGrpSpPr>
        <p:grpSpPr>
          <a:xfrm>
            <a:off x="5283200" y="4051300"/>
            <a:ext cx="317500" cy="279400"/>
            <a:chOff x="0" y="0"/>
            <a:chExt cx="317500" cy="279400"/>
          </a:xfrm>
        </p:grpSpPr>
        <p:sp>
          <p:nvSpPr>
            <p:cNvPr id="60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01" name="RM"/>
            <p:cNvSpPr txBox="1"/>
            <p:nvPr/>
          </p:nvSpPr>
          <p:spPr>
            <a:xfrm>
              <a:off x="50800" y="61317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605" name="Group"/>
          <p:cNvGrpSpPr/>
          <p:nvPr/>
        </p:nvGrpSpPr>
        <p:grpSpPr>
          <a:xfrm>
            <a:off x="4216400" y="1968500"/>
            <a:ext cx="304800" cy="279400"/>
            <a:chOff x="0" y="0"/>
            <a:chExt cx="304800" cy="279400"/>
          </a:xfrm>
        </p:grpSpPr>
        <p:sp>
          <p:nvSpPr>
            <p:cNvPr id="60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04" name="LH"/>
            <p:cNvSpPr txBox="1"/>
            <p:nvPr/>
          </p:nvSpPr>
          <p:spPr>
            <a:xfrm>
              <a:off x="38100" y="6052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608" name="Group"/>
          <p:cNvGrpSpPr/>
          <p:nvPr/>
        </p:nvGrpSpPr>
        <p:grpSpPr>
          <a:xfrm>
            <a:off x="3276600" y="3022600"/>
            <a:ext cx="304800" cy="279400"/>
            <a:chOff x="0" y="0"/>
            <a:chExt cx="304800" cy="279400"/>
          </a:xfrm>
        </p:grpSpPr>
        <p:sp>
          <p:nvSpPr>
            <p:cNvPr id="606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07" name="FB"/>
            <p:cNvSpPr txBox="1"/>
            <p:nvPr/>
          </p:nvSpPr>
          <p:spPr>
            <a:xfrm>
              <a:off x="38100" y="58142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611" name="Group"/>
          <p:cNvGrpSpPr/>
          <p:nvPr/>
        </p:nvGrpSpPr>
        <p:grpSpPr>
          <a:xfrm>
            <a:off x="4127500" y="4343400"/>
            <a:ext cx="304800" cy="279400"/>
            <a:chOff x="0" y="0"/>
            <a:chExt cx="304800" cy="279400"/>
          </a:xfrm>
        </p:grpSpPr>
        <p:sp>
          <p:nvSpPr>
            <p:cNvPr id="609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10" name="RH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sp>
        <p:nvSpPr>
          <p:cNvPr id="612" name="Sliding against 3 defenders"/>
          <p:cNvSpPr txBox="1"/>
          <p:nvPr/>
        </p:nvSpPr>
        <p:spPr>
          <a:xfrm>
            <a:off x="2917784" y="88900"/>
            <a:ext cx="4055975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Sliding against 3 defenders</a:t>
            </a:r>
          </a:p>
        </p:txBody>
      </p:sp>
      <p:sp>
        <p:nvSpPr>
          <p:cNvPr id="613" name="Winning means you're willing to go longer, work harder, and give more than anyone else.…"/>
          <p:cNvSpPr txBox="1"/>
          <p:nvPr/>
        </p:nvSpPr>
        <p:spPr>
          <a:xfrm>
            <a:off x="152400" y="7023100"/>
            <a:ext cx="775583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Winning means you're willing to go longer, work harder, and give more than anyone else.</a:t>
            </a:r>
          </a:p>
          <a:p>
            <a:pPr algn="l">
              <a:defRPr sz="12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Vincent Lombardi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76701 0.275164" pathEditMode="relative">
                                      <p:cBhvr>
                                        <p:cTn id="6" dur="1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0572 0.103169" pathEditMode="relative">
                                      <p:cBhvr>
                                        <p:cTn id="9" dur="2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0574 0.067692" pathEditMode="relative">
                                      <p:cBhvr>
                                        <p:cTn id="12" dur="2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15654 0.105817" pathEditMode="relative">
                                      <p:cBhvr>
                                        <p:cTn id="15" dur="2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0200 0.085938" pathEditMode="relative">
                                      <p:cBhvr>
                                        <p:cTn id="18" dur="25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5898 0.140625" pathEditMode="relative">
                                      <p:cBhvr>
                                        <p:cTn id="21" dur="25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0254 0.099752" pathEditMode="relative">
                                      <p:cBhvr>
                                        <p:cTn id="24" dur="2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21611 0.043638" pathEditMode="relative">
                                      <p:cBhvr>
                                        <p:cTn id="27" dur="25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57925 0.091458" pathEditMode="relative">
                                      <p:cBhvr>
                                        <p:cTn id="30" dur="2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42359 0.058245" pathEditMode="relative">
                                      <p:cBhvr>
                                        <p:cTn id="33" dur="25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1059 0.085938" pathEditMode="relative">
                                      <p:cBhvr>
                                        <p:cTn id="36" dur="25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9127 0.145829" pathEditMode="relative">
                                      <p:cBhvr>
                                        <p:cTn id="39" dur="2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7598 0.105733" pathEditMode="relative">
                                      <p:cBhvr>
                                        <p:cTn id="42" dur="25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2483 0.085497" pathEditMode="relative">
                                      <p:cBhvr>
                                        <p:cTn id="45" dur="2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47111 0.077696" pathEditMode="relative">
                                      <p:cBhvr>
                                        <p:cTn id="48" dur="2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01 0.275164 L -0.009778 0.032552" pathEditMode="relative">
                                      <p:cBhvr>
                                        <p:cTn id="52" dur="2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111 0.077696 L 0.129034 0.150004" pathEditMode="relative">
                                      <p:cBhvr>
                                        <p:cTn id="55" dur="2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1728 0.037788" pathEditMode="relative">
                                      <p:cBhvr>
                                        <p:cTn id="58" dur="2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54 0.105817 L 0.019159 0.010417" pathEditMode="relative">
                                      <p:cBhvr>
                                        <p:cTn id="61" dur="2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00 0.085938 L 0.042508 0.017997" pathEditMode="relative">
                                      <p:cBhvr>
                                        <p:cTn id="64" dur="25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4 0.067692 L -0.020508 -0.010769" pathEditMode="relative">
                                      <p:cBhvr>
                                        <p:cTn id="67" dur="2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572 0.103169 L 0.055176 0.010861" pathEditMode="relative">
                                      <p:cBhvr>
                                        <p:cTn id="70" dur="2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54 0.099752 L 0.026279 0.052059" pathEditMode="relative">
                                      <p:cBhvr>
                                        <p:cTn id="73" dur="2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127 0.145829 L 0.013950 0.145833" pathEditMode="relative">
                                      <p:cBhvr>
                                        <p:cTn id="76" dur="2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16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617" name="Oval"/>
          <p:cNvSpPr/>
          <p:nvPr/>
        </p:nvSpPr>
        <p:spPr>
          <a:xfrm>
            <a:off x="8153400" y="3209726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620" name="Group"/>
          <p:cNvGrpSpPr/>
          <p:nvPr/>
        </p:nvGrpSpPr>
        <p:grpSpPr>
          <a:xfrm>
            <a:off x="6388100" y="1638300"/>
            <a:ext cx="304800" cy="279400"/>
            <a:chOff x="0" y="0"/>
            <a:chExt cx="304800" cy="279400"/>
          </a:xfrm>
        </p:grpSpPr>
        <p:sp>
          <p:nvSpPr>
            <p:cNvPr id="618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19" name="LS"/>
            <p:cNvSpPr txBox="1"/>
            <p:nvPr/>
          </p:nvSpPr>
          <p:spPr>
            <a:xfrm>
              <a:off x="38100" y="63301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sp>
        <p:nvSpPr>
          <p:cNvPr id="621" name="Circle"/>
          <p:cNvSpPr/>
          <p:nvPr/>
        </p:nvSpPr>
        <p:spPr>
          <a:xfrm>
            <a:off x="8267700" y="3289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2" name="Circle"/>
          <p:cNvSpPr/>
          <p:nvPr/>
        </p:nvSpPr>
        <p:spPr>
          <a:xfrm>
            <a:off x="5397500" y="43307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3" name="Circle"/>
          <p:cNvSpPr/>
          <p:nvPr/>
        </p:nvSpPr>
        <p:spPr>
          <a:xfrm>
            <a:off x="5397500" y="1752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4" name="Circle"/>
          <p:cNvSpPr/>
          <p:nvPr/>
        </p:nvSpPr>
        <p:spPr>
          <a:xfrm>
            <a:off x="4216400" y="1625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5" name="Circle"/>
          <p:cNvSpPr/>
          <p:nvPr/>
        </p:nvSpPr>
        <p:spPr>
          <a:xfrm>
            <a:off x="4216400" y="4648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6" name="Circle"/>
          <p:cNvSpPr/>
          <p:nvPr/>
        </p:nvSpPr>
        <p:spPr>
          <a:xfrm>
            <a:off x="2743200" y="3009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7" name="Circle"/>
          <p:cNvSpPr/>
          <p:nvPr/>
        </p:nvSpPr>
        <p:spPr>
          <a:xfrm>
            <a:off x="7429500" y="5410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8" name="Circle"/>
          <p:cNvSpPr/>
          <p:nvPr/>
        </p:nvSpPr>
        <p:spPr>
          <a:xfrm>
            <a:off x="7429500" y="10414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9" name="Circle"/>
          <p:cNvSpPr/>
          <p:nvPr/>
        </p:nvSpPr>
        <p:spPr>
          <a:xfrm>
            <a:off x="6705600" y="2476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30" name="Circle"/>
          <p:cNvSpPr/>
          <p:nvPr/>
        </p:nvSpPr>
        <p:spPr>
          <a:xfrm>
            <a:off x="6705600" y="3657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633" name="Group"/>
          <p:cNvGrpSpPr/>
          <p:nvPr/>
        </p:nvGrpSpPr>
        <p:grpSpPr>
          <a:xfrm>
            <a:off x="6997700" y="2908300"/>
            <a:ext cx="304800" cy="279400"/>
            <a:chOff x="0" y="0"/>
            <a:chExt cx="304800" cy="279400"/>
          </a:xfrm>
        </p:grpSpPr>
        <p:sp>
          <p:nvSpPr>
            <p:cNvPr id="631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32" name="CS"/>
            <p:cNvSpPr txBox="1"/>
            <p:nvPr/>
          </p:nvSpPr>
          <p:spPr>
            <a:xfrm>
              <a:off x="38100" y="63301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636" name="Group"/>
          <p:cNvGrpSpPr/>
          <p:nvPr/>
        </p:nvGrpSpPr>
        <p:grpSpPr>
          <a:xfrm>
            <a:off x="6388100" y="4508500"/>
            <a:ext cx="304800" cy="279400"/>
            <a:chOff x="0" y="0"/>
            <a:chExt cx="304800" cy="279400"/>
          </a:xfrm>
        </p:grpSpPr>
        <p:sp>
          <p:nvSpPr>
            <p:cNvPr id="634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35" name="RS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639" name="Group"/>
          <p:cNvGrpSpPr/>
          <p:nvPr/>
        </p:nvGrpSpPr>
        <p:grpSpPr>
          <a:xfrm>
            <a:off x="5880100" y="3390900"/>
            <a:ext cx="304800" cy="279400"/>
            <a:chOff x="0" y="0"/>
            <a:chExt cx="304800" cy="279400"/>
          </a:xfrm>
        </p:grpSpPr>
        <p:sp>
          <p:nvSpPr>
            <p:cNvPr id="63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38" name="SC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642" name="Group"/>
          <p:cNvGrpSpPr/>
          <p:nvPr/>
        </p:nvGrpSpPr>
        <p:grpSpPr>
          <a:xfrm>
            <a:off x="4927600" y="2692400"/>
            <a:ext cx="304800" cy="279400"/>
            <a:chOff x="0" y="0"/>
            <a:chExt cx="304800" cy="279400"/>
          </a:xfrm>
        </p:grpSpPr>
        <p:sp>
          <p:nvSpPr>
            <p:cNvPr id="64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41" name="SC"/>
            <p:cNvSpPr txBox="1"/>
            <p:nvPr/>
          </p:nvSpPr>
          <p:spPr>
            <a:xfrm>
              <a:off x="38100" y="60920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645" name="Group"/>
          <p:cNvGrpSpPr/>
          <p:nvPr/>
        </p:nvGrpSpPr>
        <p:grpSpPr>
          <a:xfrm>
            <a:off x="5676900" y="1968500"/>
            <a:ext cx="304800" cy="279400"/>
            <a:chOff x="0" y="0"/>
            <a:chExt cx="304800" cy="279400"/>
          </a:xfrm>
        </p:grpSpPr>
        <p:sp>
          <p:nvSpPr>
            <p:cNvPr id="64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44" name="LM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648" name="Group"/>
          <p:cNvGrpSpPr/>
          <p:nvPr/>
        </p:nvGrpSpPr>
        <p:grpSpPr>
          <a:xfrm>
            <a:off x="5283200" y="4051300"/>
            <a:ext cx="317500" cy="279400"/>
            <a:chOff x="0" y="0"/>
            <a:chExt cx="317500" cy="279400"/>
          </a:xfrm>
        </p:grpSpPr>
        <p:sp>
          <p:nvSpPr>
            <p:cNvPr id="646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47" name="RM"/>
            <p:cNvSpPr txBox="1"/>
            <p:nvPr/>
          </p:nvSpPr>
          <p:spPr>
            <a:xfrm>
              <a:off x="50800" y="61317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651" name="Group"/>
          <p:cNvGrpSpPr/>
          <p:nvPr/>
        </p:nvGrpSpPr>
        <p:grpSpPr>
          <a:xfrm>
            <a:off x="4216400" y="1968500"/>
            <a:ext cx="304800" cy="279400"/>
            <a:chOff x="0" y="0"/>
            <a:chExt cx="304800" cy="279400"/>
          </a:xfrm>
        </p:grpSpPr>
        <p:sp>
          <p:nvSpPr>
            <p:cNvPr id="649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50" name="LH"/>
            <p:cNvSpPr txBox="1"/>
            <p:nvPr/>
          </p:nvSpPr>
          <p:spPr>
            <a:xfrm>
              <a:off x="38100" y="6052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654" name="Group"/>
          <p:cNvGrpSpPr/>
          <p:nvPr/>
        </p:nvGrpSpPr>
        <p:grpSpPr>
          <a:xfrm>
            <a:off x="3276600" y="3022600"/>
            <a:ext cx="304800" cy="279400"/>
            <a:chOff x="0" y="0"/>
            <a:chExt cx="304800" cy="279400"/>
          </a:xfrm>
        </p:grpSpPr>
        <p:sp>
          <p:nvSpPr>
            <p:cNvPr id="652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53" name="FB"/>
            <p:cNvSpPr txBox="1"/>
            <p:nvPr/>
          </p:nvSpPr>
          <p:spPr>
            <a:xfrm>
              <a:off x="38100" y="58142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657" name="Group"/>
          <p:cNvGrpSpPr/>
          <p:nvPr/>
        </p:nvGrpSpPr>
        <p:grpSpPr>
          <a:xfrm>
            <a:off x="4127500" y="4343400"/>
            <a:ext cx="304800" cy="279400"/>
            <a:chOff x="0" y="0"/>
            <a:chExt cx="304800" cy="279400"/>
          </a:xfrm>
        </p:grpSpPr>
        <p:sp>
          <p:nvSpPr>
            <p:cNvPr id="655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56" name="RH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sp>
        <p:nvSpPr>
          <p:cNvPr id="658" name="Sliding against 3 defenders - CF Up"/>
          <p:cNvSpPr txBox="1"/>
          <p:nvPr/>
        </p:nvSpPr>
        <p:spPr>
          <a:xfrm>
            <a:off x="2206592" y="88900"/>
            <a:ext cx="5478375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Sliding against 3 defenders - CF Up </a:t>
            </a:r>
          </a:p>
        </p:txBody>
      </p:sp>
      <p:sp>
        <p:nvSpPr>
          <p:cNvPr id="659" name="Winning means you're willing to go longer, work harder, and give more than anyone else.…"/>
          <p:cNvSpPr txBox="1"/>
          <p:nvPr/>
        </p:nvSpPr>
        <p:spPr>
          <a:xfrm>
            <a:off x="177800" y="7023100"/>
            <a:ext cx="775583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Winning means you're willing to go longer, work harder, and give more than anyone else.</a:t>
            </a:r>
          </a:p>
          <a:p>
            <a:pPr algn="l">
              <a:defRPr sz="12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Vincent Lombardi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76701 0.275164" pathEditMode="relative">
                                      <p:cBhvr>
                                        <p:cTn id="6" dur="15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0572 0.103169" pathEditMode="relative">
                                      <p:cBhvr>
                                        <p:cTn id="9" dur="25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0574 0.067692" pathEditMode="relative">
                                      <p:cBhvr>
                                        <p:cTn id="12" dur="2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58804 0.100260" pathEditMode="relative">
                                      <p:cBhvr>
                                        <p:cTn id="15" dur="25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43742 0.104339" pathEditMode="relative">
                                      <p:cBhvr>
                                        <p:cTn id="18" dur="25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5898 0.140625" pathEditMode="relative">
                                      <p:cBhvr>
                                        <p:cTn id="21" dur="2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0254 0.099752" pathEditMode="relative">
                                      <p:cBhvr>
                                        <p:cTn id="24" dur="25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21611 0.043638" pathEditMode="relative">
                                      <p:cBhvr>
                                        <p:cTn id="27" dur="2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57925 0.091458" pathEditMode="relative">
                                      <p:cBhvr>
                                        <p:cTn id="30" dur="25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42359 0.058245" pathEditMode="relative">
                                      <p:cBhvr>
                                        <p:cTn id="33" dur="2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1059 0.085938" pathEditMode="relative">
                                      <p:cBhvr>
                                        <p:cTn id="36" dur="25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9127 0.145829" pathEditMode="relative">
                                      <p:cBhvr>
                                        <p:cTn id="39" dur="25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7598 0.105733" pathEditMode="relative">
                                      <p:cBhvr>
                                        <p:cTn id="42" dur="2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2483 0.085497" pathEditMode="relative">
                                      <p:cBhvr>
                                        <p:cTn id="45" dur="25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1586 0.138021" pathEditMode="relative">
                                      <p:cBhvr>
                                        <p:cTn id="48" dur="25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1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62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663" name="Oval"/>
          <p:cNvSpPr/>
          <p:nvPr/>
        </p:nvSpPr>
        <p:spPr>
          <a:xfrm>
            <a:off x="3086100" y="1542851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4" name="Circle"/>
          <p:cNvSpPr/>
          <p:nvPr/>
        </p:nvSpPr>
        <p:spPr>
          <a:xfrm>
            <a:off x="3213100" y="13081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5" name="Circle"/>
          <p:cNvSpPr/>
          <p:nvPr/>
        </p:nvSpPr>
        <p:spPr>
          <a:xfrm>
            <a:off x="1562100" y="2019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6" name="Circle"/>
          <p:cNvSpPr/>
          <p:nvPr/>
        </p:nvSpPr>
        <p:spPr>
          <a:xfrm>
            <a:off x="1955800" y="9398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7" name="Oval"/>
          <p:cNvSpPr/>
          <p:nvPr/>
        </p:nvSpPr>
        <p:spPr>
          <a:xfrm>
            <a:off x="2514600" y="1930400"/>
            <a:ext cx="292100" cy="279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8" name="Oval"/>
          <p:cNvSpPr/>
          <p:nvPr/>
        </p:nvSpPr>
        <p:spPr>
          <a:xfrm>
            <a:off x="1549400" y="1689100"/>
            <a:ext cx="292100" cy="279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9" name="Oval"/>
          <p:cNvSpPr/>
          <p:nvPr/>
        </p:nvSpPr>
        <p:spPr>
          <a:xfrm>
            <a:off x="1397000" y="2476500"/>
            <a:ext cx="292100" cy="2794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0" name="Defending in 3’s"/>
          <p:cNvSpPr txBox="1"/>
          <p:nvPr/>
        </p:nvSpPr>
        <p:spPr>
          <a:xfrm>
            <a:off x="3699733" y="88900"/>
            <a:ext cx="2492045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Defending in 3’s</a:t>
            </a:r>
          </a:p>
        </p:txBody>
      </p:sp>
      <p:sp>
        <p:nvSpPr>
          <p:cNvPr id="671" name="Winners don't wait for chances, they take them"/>
          <p:cNvSpPr txBox="1"/>
          <p:nvPr/>
        </p:nvSpPr>
        <p:spPr>
          <a:xfrm>
            <a:off x="291179" y="7188200"/>
            <a:ext cx="424949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Winners don't wait for chances, they take them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20695 -0.052476" pathEditMode="relative">
                                      <p:cBhvr>
                                        <p:cTn id="6" dur="15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8762 -0.048177" pathEditMode="relative">
                                      <p:cBhvr>
                                        <p:cTn id="10" dur="1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55176 0.026681" pathEditMode="relative">
                                      <p:cBhvr>
                                        <p:cTn id="13" dur="1500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0909 -0.092448" pathEditMode="relative">
                                      <p:cBhvr>
                                        <p:cTn id="16" dur="1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8146 -0.044209" pathEditMode="relative">
                                      <p:cBhvr>
                                        <p:cTn id="19" dur="15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695 -0.052476 L 0.000000 0.000000" pathEditMode="relative">
                                      <p:cBhvr>
                                        <p:cTn id="23" dur="15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762 -0.048177 L 0.001465 0.000000" pathEditMode="relative">
                                      <p:cBhvr>
                                        <p:cTn id="27" dur="1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909 -0.092448 L 0.000488 0.000000" pathEditMode="relative">
                                      <p:cBhvr>
                                        <p:cTn id="30" dur="1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176 0.026681 L 0.000488 0.000000" pathEditMode="relative">
                                      <p:cBhvr>
                                        <p:cTn id="33" dur="1500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146 -0.044209 L -0.039271 0.020880" pathEditMode="relative">
                                      <p:cBhvr>
                                        <p:cTn id="36" dur="15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3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74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675" name="Oval"/>
          <p:cNvSpPr/>
          <p:nvPr/>
        </p:nvSpPr>
        <p:spPr>
          <a:xfrm>
            <a:off x="3556000" y="3050976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6" name="Circle"/>
          <p:cNvSpPr/>
          <p:nvPr/>
        </p:nvSpPr>
        <p:spPr>
          <a:xfrm>
            <a:off x="3911600" y="11684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7" name="Circle"/>
          <p:cNvSpPr/>
          <p:nvPr/>
        </p:nvSpPr>
        <p:spPr>
          <a:xfrm>
            <a:off x="3657600" y="3149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8" name="Circle"/>
          <p:cNvSpPr/>
          <p:nvPr/>
        </p:nvSpPr>
        <p:spPr>
          <a:xfrm>
            <a:off x="1828800" y="44704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9" name="Circle"/>
          <p:cNvSpPr/>
          <p:nvPr/>
        </p:nvSpPr>
        <p:spPr>
          <a:xfrm>
            <a:off x="1092200" y="1993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80" name="Circle"/>
          <p:cNvSpPr/>
          <p:nvPr/>
        </p:nvSpPr>
        <p:spPr>
          <a:xfrm>
            <a:off x="1092200" y="33401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683" name="Group"/>
          <p:cNvGrpSpPr/>
          <p:nvPr/>
        </p:nvGrpSpPr>
        <p:grpSpPr>
          <a:xfrm>
            <a:off x="2275830" y="3069580"/>
            <a:ext cx="306388" cy="279401"/>
            <a:chOff x="0" y="0"/>
            <a:chExt cx="306387" cy="279400"/>
          </a:xfrm>
        </p:grpSpPr>
        <p:sp>
          <p:nvSpPr>
            <p:cNvPr id="681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2" name="SC"/>
            <p:cNvSpPr txBox="1"/>
            <p:nvPr/>
          </p:nvSpPr>
          <p:spPr>
            <a:xfrm>
              <a:off x="39687" y="64492"/>
              <a:ext cx="266701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686" name="Group"/>
          <p:cNvGrpSpPr/>
          <p:nvPr/>
        </p:nvGrpSpPr>
        <p:grpSpPr>
          <a:xfrm>
            <a:off x="1206500" y="2286000"/>
            <a:ext cx="304800" cy="279400"/>
            <a:chOff x="0" y="0"/>
            <a:chExt cx="304800" cy="279400"/>
          </a:xfrm>
        </p:grpSpPr>
        <p:sp>
          <p:nvSpPr>
            <p:cNvPr id="684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5" name="LH"/>
            <p:cNvSpPr txBox="1"/>
            <p:nvPr/>
          </p:nvSpPr>
          <p:spPr>
            <a:xfrm>
              <a:off x="38100" y="6052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689" name="Group"/>
          <p:cNvGrpSpPr/>
          <p:nvPr/>
        </p:nvGrpSpPr>
        <p:grpSpPr>
          <a:xfrm>
            <a:off x="1295400" y="3149600"/>
            <a:ext cx="304800" cy="279400"/>
            <a:chOff x="0" y="0"/>
            <a:chExt cx="304800" cy="279400"/>
          </a:xfrm>
        </p:grpSpPr>
        <p:sp>
          <p:nvSpPr>
            <p:cNvPr id="68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8" name="FB"/>
            <p:cNvSpPr txBox="1"/>
            <p:nvPr/>
          </p:nvSpPr>
          <p:spPr>
            <a:xfrm>
              <a:off x="38100" y="70048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692" name="Group"/>
          <p:cNvGrpSpPr/>
          <p:nvPr/>
        </p:nvGrpSpPr>
        <p:grpSpPr>
          <a:xfrm>
            <a:off x="1562100" y="4356100"/>
            <a:ext cx="304800" cy="279400"/>
            <a:chOff x="0" y="0"/>
            <a:chExt cx="304800" cy="279400"/>
          </a:xfrm>
        </p:grpSpPr>
        <p:sp>
          <p:nvSpPr>
            <p:cNvPr id="69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91" name="RH"/>
            <p:cNvSpPr txBox="1"/>
            <p:nvPr/>
          </p:nvSpPr>
          <p:spPr>
            <a:xfrm>
              <a:off x="38100" y="6409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grpSp>
        <p:nvGrpSpPr>
          <p:cNvPr id="695" name="Group"/>
          <p:cNvGrpSpPr/>
          <p:nvPr/>
        </p:nvGrpSpPr>
        <p:grpSpPr>
          <a:xfrm>
            <a:off x="4737100" y="2514600"/>
            <a:ext cx="304800" cy="279400"/>
            <a:chOff x="0" y="0"/>
            <a:chExt cx="304800" cy="279400"/>
          </a:xfrm>
        </p:grpSpPr>
        <p:sp>
          <p:nvSpPr>
            <p:cNvPr id="69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94" name="SC"/>
            <p:cNvSpPr txBox="1"/>
            <p:nvPr/>
          </p:nvSpPr>
          <p:spPr>
            <a:xfrm>
              <a:off x="38100" y="70048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sp>
        <p:nvSpPr>
          <p:cNvPr id="696" name="Defending Overloads"/>
          <p:cNvSpPr txBox="1"/>
          <p:nvPr/>
        </p:nvSpPr>
        <p:spPr>
          <a:xfrm>
            <a:off x="3306442" y="88900"/>
            <a:ext cx="3278633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Defending Overloads</a:t>
            </a:r>
          </a:p>
        </p:txBody>
      </p:sp>
      <p:sp>
        <p:nvSpPr>
          <p:cNvPr id="697" name="Winners don't wait for chances, they take them"/>
          <p:cNvSpPr txBox="1"/>
          <p:nvPr/>
        </p:nvSpPr>
        <p:spPr>
          <a:xfrm>
            <a:off x="291179" y="7188200"/>
            <a:ext cx="424949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Winners don't wait for chances, they take them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7807 -0.211931" pathEditMode="relative">
                                      <p:cBhvr>
                                        <p:cTn id="6" dur="15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2180 0.014693" pathEditMode="relative">
                                      <p:cBhvr>
                                        <p:cTn id="9" dur="1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2218 0.057507" pathEditMode="relative">
                                      <p:cBhvr>
                                        <p:cTn id="13" dur="15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4573 0.009215" pathEditMode="relative">
                                      <p:cBhvr>
                                        <p:cTn id="16" dur="1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15561 -0.024740" pathEditMode="relative">
                                      <p:cBhvr>
                                        <p:cTn id="19" dur="15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9277 -0.047676" pathEditMode="relative">
                                      <p:cBhvr>
                                        <p:cTn id="22" dur="1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9355 -0.072103" pathEditMode="relative">
                                      <p:cBhvr>
                                        <p:cTn id="25" dur="15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0273 0.010016" pathEditMode="relative">
                                      <p:cBhvr>
                                        <p:cTn id="28" dur="15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17569 -0.042507" pathEditMode="relative">
                                      <p:cBhvr>
                                        <p:cTn id="31" dur="1500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7945 -0.038901" pathEditMode="relative">
                                      <p:cBhvr>
                                        <p:cTn id="34" dur="15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74892 0.019385" pathEditMode="relative">
                                      <p:cBhvr>
                                        <p:cTn id="37" dur="15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-1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07 -0.211931 L -0.096564 -0.180866" pathEditMode="relative">
                                      <p:cBhvr>
                                        <p:cTn id="40" dur="15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80 0.014693 L -0.121371 0.046998" pathEditMode="relative">
                                      <p:cBhvr>
                                        <p:cTn id="43" dur="1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573 0.009215 L -0.024902 0.031250" pathEditMode="relative">
                                      <p:cBhvr>
                                        <p:cTn id="46" dur="1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77 -0.047676 L 0.015587 -0.058031" pathEditMode="relative">
                                      <p:cBhvr>
                                        <p:cTn id="49" dur="1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69 -0.042507 L -0.046387 -0.146057" pathEditMode="relative">
                                      <p:cBhvr>
                                        <p:cTn id="52" dur="1500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45 -0.038901 L -0.035682 -0.081800" pathEditMode="relative">
                                      <p:cBhvr>
                                        <p:cTn id="55" dur="15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355 -0.072103 L 0.012713 -0.139811" pathEditMode="relative">
                                      <p:cBhvr>
                                        <p:cTn id="58" dur="15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273 0.010016 L -0.092219 -0.010694" pathEditMode="relative">
                                      <p:cBhvr>
                                        <p:cTn id="61" dur="15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892 0.019385 L -0.201726 0.032580" pathEditMode="relative">
                                      <p:cBhvr>
                                        <p:cTn id="64" dur="15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9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00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701" name="Oval"/>
          <p:cNvSpPr/>
          <p:nvPr/>
        </p:nvSpPr>
        <p:spPr>
          <a:xfrm>
            <a:off x="3556000" y="3050976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02" name="Circle"/>
          <p:cNvSpPr/>
          <p:nvPr/>
        </p:nvSpPr>
        <p:spPr>
          <a:xfrm>
            <a:off x="3048000" y="1257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03" name="Circle"/>
          <p:cNvSpPr/>
          <p:nvPr/>
        </p:nvSpPr>
        <p:spPr>
          <a:xfrm>
            <a:off x="3657600" y="3149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04" name="Circle"/>
          <p:cNvSpPr/>
          <p:nvPr/>
        </p:nvSpPr>
        <p:spPr>
          <a:xfrm>
            <a:off x="1828800" y="44704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05" name="Circle"/>
          <p:cNvSpPr/>
          <p:nvPr/>
        </p:nvSpPr>
        <p:spPr>
          <a:xfrm>
            <a:off x="1092200" y="1993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06" name="Circle"/>
          <p:cNvSpPr/>
          <p:nvPr/>
        </p:nvSpPr>
        <p:spPr>
          <a:xfrm>
            <a:off x="1092200" y="33401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709" name="Group"/>
          <p:cNvGrpSpPr/>
          <p:nvPr/>
        </p:nvGrpSpPr>
        <p:grpSpPr>
          <a:xfrm>
            <a:off x="2578100" y="3340100"/>
            <a:ext cx="304800" cy="279400"/>
            <a:chOff x="0" y="0"/>
            <a:chExt cx="304800" cy="279400"/>
          </a:xfrm>
        </p:grpSpPr>
        <p:sp>
          <p:nvSpPr>
            <p:cNvPr id="70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08" name="SC"/>
            <p:cNvSpPr txBox="1"/>
            <p:nvPr/>
          </p:nvSpPr>
          <p:spPr>
            <a:xfrm>
              <a:off x="38100" y="68064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712" name="Group"/>
          <p:cNvGrpSpPr/>
          <p:nvPr/>
        </p:nvGrpSpPr>
        <p:grpSpPr>
          <a:xfrm>
            <a:off x="1206500" y="2286000"/>
            <a:ext cx="304800" cy="279400"/>
            <a:chOff x="0" y="0"/>
            <a:chExt cx="304800" cy="279400"/>
          </a:xfrm>
        </p:grpSpPr>
        <p:sp>
          <p:nvSpPr>
            <p:cNvPr id="71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1" name="LH"/>
            <p:cNvSpPr txBox="1"/>
            <p:nvPr/>
          </p:nvSpPr>
          <p:spPr>
            <a:xfrm>
              <a:off x="38100" y="6052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715" name="Group"/>
          <p:cNvGrpSpPr/>
          <p:nvPr/>
        </p:nvGrpSpPr>
        <p:grpSpPr>
          <a:xfrm>
            <a:off x="1295400" y="3149600"/>
            <a:ext cx="304800" cy="279400"/>
            <a:chOff x="0" y="0"/>
            <a:chExt cx="304800" cy="279400"/>
          </a:xfrm>
        </p:grpSpPr>
        <p:sp>
          <p:nvSpPr>
            <p:cNvPr id="71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4" name="FB"/>
            <p:cNvSpPr txBox="1"/>
            <p:nvPr/>
          </p:nvSpPr>
          <p:spPr>
            <a:xfrm>
              <a:off x="38100" y="70048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718" name="Group"/>
          <p:cNvGrpSpPr/>
          <p:nvPr/>
        </p:nvGrpSpPr>
        <p:grpSpPr>
          <a:xfrm>
            <a:off x="1562100" y="4356100"/>
            <a:ext cx="304800" cy="279400"/>
            <a:chOff x="0" y="0"/>
            <a:chExt cx="304800" cy="279400"/>
          </a:xfrm>
        </p:grpSpPr>
        <p:sp>
          <p:nvSpPr>
            <p:cNvPr id="716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7" name="RH"/>
            <p:cNvSpPr txBox="1"/>
            <p:nvPr/>
          </p:nvSpPr>
          <p:spPr>
            <a:xfrm>
              <a:off x="38100" y="6409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grpSp>
        <p:nvGrpSpPr>
          <p:cNvPr id="721" name="Group"/>
          <p:cNvGrpSpPr/>
          <p:nvPr/>
        </p:nvGrpSpPr>
        <p:grpSpPr>
          <a:xfrm>
            <a:off x="4737100" y="2514600"/>
            <a:ext cx="304800" cy="279400"/>
            <a:chOff x="0" y="0"/>
            <a:chExt cx="304800" cy="279400"/>
          </a:xfrm>
        </p:grpSpPr>
        <p:sp>
          <p:nvSpPr>
            <p:cNvPr id="719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20" name="SC"/>
            <p:cNvSpPr txBox="1"/>
            <p:nvPr/>
          </p:nvSpPr>
          <p:spPr>
            <a:xfrm>
              <a:off x="38100" y="70048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sp>
        <p:nvSpPr>
          <p:cNvPr id="722" name="Defending in Overloads"/>
          <p:cNvSpPr txBox="1"/>
          <p:nvPr/>
        </p:nvSpPr>
        <p:spPr>
          <a:xfrm>
            <a:off x="3120468" y="88900"/>
            <a:ext cx="3650591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Defending in Overloads</a:t>
            </a:r>
          </a:p>
        </p:txBody>
      </p:sp>
      <p:sp>
        <p:nvSpPr>
          <p:cNvPr id="723" name="Winners don't wait for chances, they take them"/>
          <p:cNvSpPr txBox="1"/>
          <p:nvPr/>
        </p:nvSpPr>
        <p:spPr>
          <a:xfrm>
            <a:off x="291179" y="7188200"/>
            <a:ext cx="424949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Winners don't wait for chances, they take them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96564 -0.189742" pathEditMode="relative">
                                      <p:cBhvr>
                                        <p:cTn id="6" dur="15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2648 0.020725" pathEditMode="relative">
                                      <p:cBhvr>
                                        <p:cTn id="9" dur="1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2218 0.057507" pathEditMode="relative">
                                      <p:cBhvr>
                                        <p:cTn id="13" dur="15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4244 -0.027767" pathEditMode="relative">
                                      <p:cBhvr>
                                        <p:cTn id="16" dur="15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15561 -0.024740" pathEditMode="relative">
                                      <p:cBhvr>
                                        <p:cTn id="19" dur="1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9277 -0.047676" pathEditMode="relative">
                                      <p:cBhvr>
                                        <p:cTn id="22" dur="15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0507 -0.035434" pathEditMode="relative">
                                      <p:cBhvr>
                                        <p:cTn id="25" dur="1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0273 0.010016" pathEditMode="relative">
                                      <p:cBhvr>
                                        <p:cTn id="28" dur="1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17569 -0.042507" pathEditMode="relative">
                                      <p:cBhvr>
                                        <p:cTn id="31" dur="1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7945 -0.038901" pathEditMode="relative">
                                      <p:cBhvr>
                                        <p:cTn id="34" dur="1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74892 0.019385" pathEditMode="relative">
                                      <p:cBhvr>
                                        <p:cTn id="37" dur="15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-1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564 -0.189742 L -0.142052 -0.166073" pathEditMode="relative">
                                      <p:cBhvr>
                                        <p:cTn id="40" dur="15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8 0.020725 L -0.080355 0.044394" pathEditMode="relative">
                                      <p:cBhvr>
                                        <p:cTn id="43" dur="1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244 -0.027767 L 0.061035 -0.049957" pathEditMode="relative">
                                      <p:cBhvr>
                                        <p:cTn id="46" dur="15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77 -0.047676 L -0.035448 -0.092055" pathEditMode="relative">
                                      <p:cBhvr>
                                        <p:cTn id="49" dur="15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69 -0.042507 L -0.053072 -0.157552" pathEditMode="relative">
                                      <p:cBhvr>
                                        <p:cTn id="52" dur="1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45 -0.038901 L -0.035682 -0.081800" pathEditMode="relative">
                                      <p:cBhvr>
                                        <p:cTn id="55" dur="1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507 -0.035434 L -0.111499 -0.079812" pathEditMode="relative">
                                      <p:cBhvr>
                                        <p:cTn id="58" dur="1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273 0.010016 L -0.092219 -0.010694" pathEditMode="relative">
                                      <p:cBhvr>
                                        <p:cTn id="61" dur="1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892 0.019385 L -0.190188 0.037196" pathEditMode="relative">
                                      <p:cBhvr>
                                        <p:cTn id="64" dur="15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" name="Group"/>
          <p:cNvGrpSpPr/>
          <p:nvPr/>
        </p:nvGrpSpPr>
        <p:grpSpPr>
          <a:xfrm>
            <a:off x="292100" y="1333500"/>
            <a:ext cx="9550400" cy="4493705"/>
            <a:chOff x="0" y="0"/>
            <a:chExt cx="9550400" cy="4493704"/>
          </a:xfrm>
        </p:grpSpPr>
        <p:sp>
          <p:nvSpPr>
            <p:cNvPr id="725" name="Rectangle"/>
            <p:cNvSpPr/>
            <p:nvPr/>
          </p:nvSpPr>
          <p:spPr>
            <a:xfrm>
              <a:off x="0" y="0"/>
              <a:ext cx="9550400" cy="4305300"/>
            </a:xfrm>
            <a:prstGeom prst="rect">
              <a:avLst/>
            </a:prstGeom>
            <a:solidFill>
              <a:srgbClr val="249C59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726" name="droppedImage.pdf" descr="droppedImag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 flipH="1">
              <a:off x="2245282" y="1290836"/>
              <a:ext cx="5321301" cy="3202869"/>
            </a:xfrm>
            <a:prstGeom prst="rect">
              <a:avLst/>
            </a:prstGeom>
            <a:ln w="9525" cap="flat">
              <a:noFill/>
              <a:round/>
            </a:ln>
            <a:effectLst/>
          </p:spPr>
        </p:pic>
      </p:grpSp>
      <p:grpSp>
        <p:nvGrpSpPr>
          <p:cNvPr id="730" name="Group"/>
          <p:cNvGrpSpPr/>
          <p:nvPr/>
        </p:nvGrpSpPr>
        <p:grpSpPr>
          <a:xfrm>
            <a:off x="292100" y="1333500"/>
            <a:ext cx="9550400" cy="4493705"/>
            <a:chOff x="0" y="0"/>
            <a:chExt cx="9550400" cy="4493704"/>
          </a:xfrm>
        </p:grpSpPr>
        <p:sp>
          <p:nvSpPr>
            <p:cNvPr id="728" name="Rectangle"/>
            <p:cNvSpPr/>
            <p:nvPr/>
          </p:nvSpPr>
          <p:spPr>
            <a:xfrm>
              <a:off x="0" y="0"/>
              <a:ext cx="9550400" cy="4305300"/>
            </a:xfrm>
            <a:prstGeom prst="rect">
              <a:avLst/>
            </a:prstGeom>
            <a:solidFill>
              <a:srgbClr val="249C59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729" name="droppedImage.pdf" descr="droppedImag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 flipH="1">
              <a:off x="2245282" y="1290836"/>
              <a:ext cx="5321301" cy="3202869"/>
            </a:xfrm>
            <a:prstGeom prst="rect">
              <a:avLst/>
            </a:prstGeom>
            <a:ln w="9525" cap="flat">
              <a:noFill/>
              <a:round/>
            </a:ln>
            <a:effectLst/>
          </p:spPr>
        </p:pic>
      </p:grpSp>
      <p:sp>
        <p:nvSpPr>
          <p:cNvPr id="731" name="Oval"/>
          <p:cNvSpPr/>
          <p:nvPr/>
        </p:nvSpPr>
        <p:spPr>
          <a:xfrm>
            <a:off x="9194800" y="3150195"/>
            <a:ext cx="165100" cy="152401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734" name="Group"/>
          <p:cNvGrpSpPr/>
          <p:nvPr/>
        </p:nvGrpSpPr>
        <p:grpSpPr>
          <a:xfrm>
            <a:off x="4978400" y="3098800"/>
            <a:ext cx="381000" cy="279400"/>
            <a:chOff x="0" y="0"/>
            <a:chExt cx="381000" cy="279400"/>
          </a:xfrm>
        </p:grpSpPr>
        <p:sp>
          <p:nvSpPr>
            <p:cNvPr id="732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33" name="LM"/>
            <p:cNvSpPr txBox="1"/>
            <p:nvPr/>
          </p:nvSpPr>
          <p:spPr>
            <a:xfrm>
              <a:off x="0" y="69744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737" name="Group"/>
          <p:cNvGrpSpPr/>
          <p:nvPr/>
        </p:nvGrpSpPr>
        <p:grpSpPr>
          <a:xfrm>
            <a:off x="4165600" y="4483100"/>
            <a:ext cx="381000" cy="279400"/>
            <a:chOff x="0" y="0"/>
            <a:chExt cx="381000" cy="279400"/>
          </a:xfrm>
        </p:grpSpPr>
        <p:sp>
          <p:nvSpPr>
            <p:cNvPr id="735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36" name="LH"/>
            <p:cNvSpPr txBox="1"/>
            <p:nvPr/>
          </p:nvSpPr>
          <p:spPr>
            <a:xfrm>
              <a:off x="0" y="74507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740" name="Group"/>
          <p:cNvGrpSpPr/>
          <p:nvPr/>
        </p:nvGrpSpPr>
        <p:grpSpPr>
          <a:xfrm>
            <a:off x="7366000" y="3289300"/>
            <a:ext cx="381000" cy="279400"/>
            <a:chOff x="0" y="0"/>
            <a:chExt cx="381000" cy="279400"/>
          </a:xfrm>
        </p:grpSpPr>
        <p:sp>
          <p:nvSpPr>
            <p:cNvPr id="738" name="Oval"/>
            <p:cNvSpPr/>
            <p:nvPr/>
          </p:nvSpPr>
          <p:spPr>
            <a:xfrm>
              <a:off x="508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39" name="SC"/>
            <p:cNvSpPr txBox="1"/>
            <p:nvPr/>
          </p:nvSpPr>
          <p:spPr>
            <a:xfrm>
              <a:off x="0" y="77682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743" name="Group"/>
          <p:cNvGrpSpPr/>
          <p:nvPr/>
        </p:nvGrpSpPr>
        <p:grpSpPr>
          <a:xfrm>
            <a:off x="8382000" y="3517900"/>
            <a:ext cx="381000" cy="279400"/>
            <a:chOff x="0" y="0"/>
            <a:chExt cx="381000" cy="279400"/>
          </a:xfrm>
        </p:grpSpPr>
        <p:sp>
          <p:nvSpPr>
            <p:cNvPr id="741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42" name="RM"/>
            <p:cNvSpPr txBox="1"/>
            <p:nvPr/>
          </p:nvSpPr>
          <p:spPr>
            <a:xfrm>
              <a:off x="0" y="67363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746" name="Group"/>
          <p:cNvGrpSpPr/>
          <p:nvPr/>
        </p:nvGrpSpPr>
        <p:grpSpPr>
          <a:xfrm>
            <a:off x="8089900" y="4394200"/>
            <a:ext cx="381000" cy="279400"/>
            <a:chOff x="0" y="0"/>
            <a:chExt cx="381000" cy="279400"/>
          </a:xfrm>
        </p:grpSpPr>
        <p:sp>
          <p:nvSpPr>
            <p:cNvPr id="744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45" name="RH"/>
            <p:cNvSpPr txBox="1"/>
            <p:nvPr/>
          </p:nvSpPr>
          <p:spPr>
            <a:xfrm>
              <a:off x="0" y="74110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grpSp>
        <p:nvGrpSpPr>
          <p:cNvPr id="749" name="Group"/>
          <p:cNvGrpSpPr/>
          <p:nvPr/>
        </p:nvGrpSpPr>
        <p:grpSpPr>
          <a:xfrm>
            <a:off x="8089900" y="1752600"/>
            <a:ext cx="381000" cy="279400"/>
            <a:chOff x="0" y="0"/>
            <a:chExt cx="381000" cy="279400"/>
          </a:xfrm>
        </p:grpSpPr>
        <p:sp>
          <p:nvSpPr>
            <p:cNvPr id="747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48" name="RS"/>
            <p:cNvSpPr txBox="1"/>
            <p:nvPr/>
          </p:nvSpPr>
          <p:spPr>
            <a:xfrm>
              <a:off x="0" y="76491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752" name="Group"/>
          <p:cNvGrpSpPr/>
          <p:nvPr/>
        </p:nvGrpSpPr>
        <p:grpSpPr>
          <a:xfrm>
            <a:off x="5638800" y="4318000"/>
            <a:ext cx="381000" cy="279400"/>
            <a:chOff x="0" y="0"/>
            <a:chExt cx="381000" cy="279400"/>
          </a:xfrm>
        </p:grpSpPr>
        <p:sp>
          <p:nvSpPr>
            <p:cNvPr id="750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51" name="FB"/>
            <p:cNvSpPr txBox="1"/>
            <p:nvPr/>
          </p:nvSpPr>
          <p:spPr>
            <a:xfrm>
              <a:off x="0" y="70935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755" name="Group"/>
          <p:cNvGrpSpPr/>
          <p:nvPr/>
        </p:nvGrpSpPr>
        <p:grpSpPr>
          <a:xfrm>
            <a:off x="4470400" y="5334000"/>
            <a:ext cx="381000" cy="279400"/>
            <a:chOff x="0" y="0"/>
            <a:chExt cx="381000" cy="279400"/>
          </a:xfrm>
        </p:grpSpPr>
        <p:sp>
          <p:nvSpPr>
            <p:cNvPr id="753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54" name="GK"/>
            <p:cNvSpPr txBox="1"/>
            <p:nvPr/>
          </p:nvSpPr>
          <p:spPr>
            <a:xfrm>
              <a:off x="0" y="66966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GK</a:t>
              </a:r>
            </a:p>
          </p:txBody>
        </p:sp>
      </p:grpSp>
      <p:grpSp>
        <p:nvGrpSpPr>
          <p:cNvPr id="758" name="Group"/>
          <p:cNvGrpSpPr/>
          <p:nvPr/>
        </p:nvGrpSpPr>
        <p:grpSpPr>
          <a:xfrm>
            <a:off x="4470400" y="1562100"/>
            <a:ext cx="381000" cy="279400"/>
            <a:chOff x="0" y="0"/>
            <a:chExt cx="381000" cy="279400"/>
          </a:xfrm>
        </p:grpSpPr>
        <p:sp>
          <p:nvSpPr>
            <p:cNvPr id="756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57" name="LS"/>
            <p:cNvSpPr txBox="1"/>
            <p:nvPr/>
          </p:nvSpPr>
          <p:spPr>
            <a:xfrm>
              <a:off x="0" y="78475"/>
              <a:ext cx="3810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grpSp>
        <p:nvGrpSpPr>
          <p:cNvPr id="761" name="Group"/>
          <p:cNvGrpSpPr/>
          <p:nvPr/>
        </p:nvGrpSpPr>
        <p:grpSpPr>
          <a:xfrm rot="29271">
            <a:off x="7104086" y="2381267"/>
            <a:ext cx="381001" cy="279401"/>
            <a:chOff x="0" y="0"/>
            <a:chExt cx="381000" cy="279400"/>
          </a:xfrm>
        </p:grpSpPr>
        <p:sp>
          <p:nvSpPr>
            <p:cNvPr id="759" name="Oval"/>
            <p:cNvSpPr/>
            <p:nvPr/>
          </p:nvSpPr>
          <p:spPr>
            <a:xfrm>
              <a:off x="39670" y="0"/>
              <a:ext cx="292101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60" name="CS"/>
            <p:cNvSpPr txBox="1"/>
            <p:nvPr/>
          </p:nvSpPr>
          <p:spPr>
            <a:xfrm>
              <a:off x="0" y="72919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764" name="Group"/>
          <p:cNvGrpSpPr/>
          <p:nvPr/>
        </p:nvGrpSpPr>
        <p:grpSpPr>
          <a:xfrm>
            <a:off x="7099300" y="4216400"/>
            <a:ext cx="381000" cy="279400"/>
            <a:chOff x="0" y="0"/>
            <a:chExt cx="381000" cy="279400"/>
          </a:xfrm>
        </p:grpSpPr>
        <p:sp>
          <p:nvSpPr>
            <p:cNvPr id="762" name="Oval"/>
            <p:cNvSpPr/>
            <p:nvPr/>
          </p:nvSpPr>
          <p:spPr>
            <a:xfrm>
              <a:off x="508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63" name="SC"/>
            <p:cNvSpPr txBox="1"/>
            <p:nvPr/>
          </p:nvSpPr>
          <p:spPr>
            <a:xfrm>
              <a:off x="0" y="73316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sp>
        <p:nvSpPr>
          <p:cNvPr id="765" name="Circle"/>
          <p:cNvSpPr/>
          <p:nvPr/>
        </p:nvSpPr>
        <p:spPr>
          <a:xfrm>
            <a:off x="9271000" y="28321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66" name="Circle"/>
          <p:cNvSpPr/>
          <p:nvPr/>
        </p:nvSpPr>
        <p:spPr>
          <a:xfrm>
            <a:off x="4787900" y="3238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67" name="Circle"/>
          <p:cNvSpPr/>
          <p:nvPr/>
        </p:nvSpPr>
        <p:spPr>
          <a:xfrm>
            <a:off x="7416800" y="37338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68" name="Circle"/>
          <p:cNvSpPr/>
          <p:nvPr/>
        </p:nvSpPr>
        <p:spPr>
          <a:xfrm>
            <a:off x="5346700" y="45720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69" name="Circle"/>
          <p:cNvSpPr/>
          <p:nvPr/>
        </p:nvSpPr>
        <p:spPr>
          <a:xfrm>
            <a:off x="3962400" y="45720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70" name="Circle"/>
          <p:cNvSpPr/>
          <p:nvPr/>
        </p:nvSpPr>
        <p:spPr>
          <a:xfrm>
            <a:off x="6337300" y="13208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71" name="Circle"/>
          <p:cNvSpPr/>
          <p:nvPr/>
        </p:nvSpPr>
        <p:spPr>
          <a:xfrm>
            <a:off x="7797800" y="45720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72" name="Circle"/>
          <p:cNvSpPr/>
          <p:nvPr/>
        </p:nvSpPr>
        <p:spPr>
          <a:xfrm>
            <a:off x="8864600" y="13208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73" name="Defending Free Hits"/>
          <p:cNvSpPr txBox="1"/>
          <p:nvPr/>
        </p:nvSpPr>
        <p:spPr>
          <a:xfrm>
            <a:off x="3370632" y="88900"/>
            <a:ext cx="3150262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Defending Free Hits</a:t>
            </a:r>
          </a:p>
        </p:txBody>
      </p:sp>
      <p:sp>
        <p:nvSpPr>
          <p:cNvPr id="774" name="Winners don't wait for chances, they take them"/>
          <p:cNvSpPr txBox="1"/>
          <p:nvPr/>
        </p:nvSpPr>
        <p:spPr>
          <a:xfrm>
            <a:off x="291179" y="7188200"/>
            <a:ext cx="424949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Winners don't wait for chances, they take them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" name="Group"/>
          <p:cNvGrpSpPr/>
          <p:nvPr/>
        </p:nvGrpSpPr>
        <p:grpSpPr>
          <a:xfrm>
            <a:off x="292100" y="1333500"/>
            <a:ext cx="9550400" cy="4493705"/>
            <a:chOff x="0" y="0"/>
            <a:chExt cx="9550400" cy="4493704"/>
          </a:xfrm>
        </p:grpSpPr>
        <p:sp>
          <p:nvSpPr>
            <p:cNvPr id="776" name="Rectangle"/>
            <p:cNvSpPr/>
            <p:nvPr/>
          </p:nvSpPr>
          <p:spPr>
            <a:xfrm>
              <a:off x="0" y="0"/>
              <a:ext cx="9550400" cy="4305300"/>
            </a:xfrm>
            <a:prstGeom prst="rect">
              <a:avLst/>
            </a:prstGeom>
            <a:solidFill>
              <a:srgbClr val="249C59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777" name="droppedImage.pdf" descr="droppedImag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 flipH="1">
              <a:off x="2245282" y="1290836"/>
              <a:ext cx="5321301" cy="3202869"/>
            </a:xfrm>
            <a:prstGeom prst="rect">
              <a:avLst/>
            </a:prstGeom>
            <a:ln w="9525" cap="flat">
              <a:noFill/>
              <a:round/>
            </a:ln>
            <a:effectLst/>
          </p:spPr>
        </p:pic>
      </p:grpSp>
      <p:grpSp>
        <p:nvGrpSpPr>
          <p:cNvPr id="781" name="Group"/>
          <p:cNvGrpSpPr/>
          <p:nvPr/>
        </p:nvGrpSpPr>
        <p:grpSpPr>
          <a:xfrm>
            <a:off x="292100" y="1333500"/>
            <a:ext cx="9550400" cy="4493705"/>
            <a:chOff x="0" y="0"/>
            <a:chExt cx="9550400" cy="4493704"/>
          </a:xfrm>
        </p:grpSpPr>
        <p:sp>
          <p:nvSpPr>
            <p:cNvPr id="779" name="Rectangle"/>
            <p:cNvSpPr/>
            <p:nvPr/>
          </p:nvSpPr>
          <p:spPr>
            <a:xfrm>
              <a:off x="0" y="0"/>
              <a:ext cx="9550400" cy="4305300"/>
            </a:xfrm>
            <a:prstGeom prst="rect">
              <a:avLst/>
            </a:prstGeom>
            <a:solidFill>
              <a:srgbClr val="249C59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780" name="droppedImage.pdf" descr="droppedImag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 flipH="1">
              <a:off x="2245282" y="1290836"/>
              <a:ext cx="5321301" cy="3202869"/>
            </a:xfrm>
            <a:prstGeom prst="rect">
              <a:avLst/>
            </a:prstGeom>
            <a:ln w="9525" cap="flat">
              <a:noFill/>
              <a:round/>
            </a:ln>
            <a:effectLst/>
          </p:spPr>
        </p:pic>
      </p:grpSp>
      <p:sp>
        <p:nvSpPr>
          <p:cNvPr id="782" name="Oval"/>
          <p:cNvSpPr/>
          <p:nvPr/>
        </p:nvSpPr>
        <p:spPr>
          <a:xfrm>
            <a:off x="9194800" y="3150195"/>
            <a:ext cx="165100" cy="152401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785" name="Group"/>
          <p:cNvGrpSpPr/>
          <p:nvPr/>
        </p:nvGrpSpPr>
        <p:grpSpPr>
          <a:xfrm>
            <a:off x="4978400" y="3098800"/>
            <a:ext cx="381000" cy="279400"/>
            <a:chOff x="0" y="0"/>
            <a:chExt cx="381000" cy="279400"/>
          </a:xfrm>
        </p:grpSpPr>
        <p:sp>
          <p:nvSpPr>
            <p:cNvPr id="783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84" name="LM"/>
            <p:cNvSpPr txBox="1"/>
            <p:nvPr/>
          </p:nvSpPr>
          <p:spPr>
            <a:xfrm>
              <a:off x="0" y="69744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788" name="Group"/>
          <p:cNvGrpSpPr/>
          <p:nvPr/>
        </p:nvGrpSpPr>
        <p:grpSpPr>
          <a:xfrm>
            <a:off x="4165600" y="4483100"/>
            <a:ext cx="381000" cy="279400"/>
            <a:chOff x="0" y="0"/>
            <a:chExt cx="381000" cy="279400"/>
          </a:xfrm>
        </p:grpSpPr>
        <p:sp>
          <p:nvSpPr>
            <p:cNvPr id="786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87" name="LH"/>
            <p:cNvSpPr txBox="1"/>
            <p:nvPr/>
          </p:nvSpPr>
          <p:spPr>
            <a:xfrm>
              <a:off x="0" y="74507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791" name="Group"/>
          <p:cNvGrpSpPr/>
          <p:nvPr/>
        </p:nvGrpSpPr>
        <p:grpSpPr>
          <a:xfrm>
            <a:off x="7366000" y="3352800"/>
            <a:ext cx="381000" cy="279400"/>
            <a:chOff x="0" y="0"/>
            <a:chExt cx="381000" cy="279400"/>
          </a:xfrm>
        </p:grpSpPr>
        <p:sp>
          <p:nvSpPr>
            <p:cNvPr id="789" name="Oval"/>
            <p:cNvSpPr/>
            <p:nvPr/>
          </p:nvSpPr>
          <p:spPr>
            <a:xfrm>
              <a:off x="508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90" name="SC"/>
            <p:cNvSpPr txBox="1"/>
            <p:nvPr/>
          </p:nvSpPr>
          <p:spPr>
            <a:xfrm>
              <a:off x="0" y="73713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794" name="Group"/>
          <p:cNvGrpSpPr/>
          <p:nvPr/>
        </p:nvGrpSpPr>
        <p:grpSpPr>
          <a:xfrm>
            <a:off x="8382000" y="3517900"/>
            <a:ext cx="381000" cy="279400"/>
            <a:chOff x="0" y="0"/>
            <a:chExt cx="381000" cy="279400"/>
          </a:xfrm>
        </p:grpSpPr>
        <p:sp>
          <p:nvSpPr>
            <p:cNvPr id="792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93" name="RM"/>
            <p:cNvSpPr txBox="1"/>
            <p:nvPr/>
          </p:nvSpPr>
          <p:spPr>
            <a:xfrm>
              <a:off x="0" y="67363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797" name="Group"/>
          <p:cNvGrpSpPr/>
          <p:nvPr/>
        </p:nvGrpSpPr>
        <p:grpSpPr>
          <a:xfrm>
            <a:off x="8089900" y="4394200"/>
            <a:ext cx="381000" cy="279400"/>
            <a:chOff x="0" y="0"/>
            <a:chExt cx="381000" cy="279400"/>
          </a:xfrm>
        </p:grpSpPr>
        <p:sp>
          <p:nvSpPr>
            <p:cNvPr id="795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96" name="RH"/>
            <p:cNvSpPr txBox="1"/>
            <p:nvPr/>
          </p:nvSpPr>
          <p:spPr>
            <a:xfrm>
              <a:off x="0" y="74110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grpSp>
        <p:nvGrpSpPr>
          <p:cNvPr id="800" name="Group"/>
          <p:cNvGrpSpPr/>
          <p:nvPr/>
        </p:nvGrpSpPr>
        <p:grpSpPr>
          <a:xfrm>
            <a:off x="7048500" y="2197100"/>
            <a:ext cx="381000" cy="279400"/>
            <a:chOff x="0" y="0"/>
            <a:chExt cx="381000" cy="279400"/>
          </a:xfrm>
        </p:grpSpPr>
        <p:sp>
          <p:nvSpPr>
            <p:cNvPr id="798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799" name="RS"/>
            <p:cNvSpPr txBox="1"/>
            <p:nvPr/>
          </p:nvSpPr>
          <p:spPr>
            <a:xfrm>
              <a:off x="0" y="68553"/>
              <a:ext cx="3810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803" name="Group"/>
          <p:cNvGrpSpPr/>
          <p:nvPr/>
        </p:nvGrpSpPr>
        <p:grpSpPr>
          <a:xfrm>
            <a:off x="5600700" y="4394200"/>
            <a:ext cx="381000" cy="279400"/>
            <a:chOff x="0" y="0"/>
            <a:chExt cx="381000" cy="279400"/>
          </a:xfrm>
        </p:grpSpPr>
        <p:sp>
          <p:nvSpPr>
            <p:cNvPr id="801" name="Oval"/>
            <p:cNvSpPr/>
            <p:nvPr/>
          </p:nvSpPr>
          <p:spPr>
            <a:xfrm>
              <a:off x="508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02" name="FB"/>
            <p:cNvSpPr txBox="1"/>
            <p:nvPr/>
          </p:nvSpPr>
          <p:spPr>
            <a:xfrm>
              <a:off x="0" y="74110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806" name="Group"/>
          <p:cNvGrpSpPr/>
          <p:nvPr/>
        </p:nvGrpSpPr>
        <p:grpSpPr>
          <a:xfrm>
            <a:off x="4470400" y="5334000"/>
            <a:ext cx="381000" cy="279400"/>
            <a:chOff x="0" y="0"/>
            <a:chExt cx="381000" cy="279400"/>
          </a:xfrm>
        </p:grpSpPr>
        <p:sp>
          <p:nvSpPr>
            <p:cNvPr id="804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05" name="GK"/>
            <p:cNvSpPr txBox="1"/>
            <p:nvPr/>
          </p:nvSpPr>
          <p:spPr>
            <a:xfrm>
              <a:off x="0" y="66966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GK</a:t>
              </a:r>
            </a:p>
          </p:txBody>
        </p:sp>
      </p:grpSp>
      <p:grpSp>
        <p:nvGrpSpPr>
          <p:cNvPr id="809" name="Group"/>
          <p:cNvGrpSpPr/>
          <p:nvPr/>
        </p:nvGrpSpPr>
        <p:grpSpPr>
          <a:xfrm>
            <a:off x="7048500" y="4241800"/>
            <a:ext cx="381000" cy="279400"/>
            <a:chOff x="0" y="0"/>
            <a:chExt cx="381000" cy="279400"/>
          </a:xfrm>
        </p:grpSpPr>
        <p:sp>
          <p:nvSpPr>
            <p:cNvPr id="807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08" name="SC"/>
            <p:cNvSpPr txBox="1"/>
            <p:nvPr/>
          </p:nvSpPr>
          <p:spPr>
            <a:xfrm>
              <a:off x="0" y="77682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sp>
        <p:nvSpPr>
          <p:cNvPr id="810" name="Circle"/>
          <p:cNvSpPr/>
          <p:nvPr/>
        </p:nvSpPr>
        <p:spPr>
          <a:xfrm>
            <a:off x="9271000" y="28321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11" name="Circle"/>
          <p:cNvSpPr/>
          <p:nvPr/>
        </p:nvSpPr>
        <p:spPr>
          <a:xfrm>
            <a:off x="4787900" y="3238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12" name="Circle"/>
          <p:cNvSpPr/>
          <p:nvPr/>
        </p:nvSpPr>
        <p:spPr>
          <a:xfrm>
            <a:off x="7416800" y="37338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13" name="Circle"/>
          <p:cNvSpPr/>
          <p:nvPr/>
        </p:nvSpPr>
        <p:spPr>
          <a:xfrm>
            <a:off x="5207000" y="46228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14" name="Circle"/>
          <p:cNvSpPr/>
          <p:nvPr/>
        </p:nvSpPr>
        <p:spPr>
          <a:xfrm>
            <a:off x="3962400" y="45720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15" name="Circle"/>
          <p:cNvSpPr/>
          <p:nvPr/>
        </p:nvSpPr>
        <p:spPr>
          <a:xfrm>
            <a:off x="6337300" y="13208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16" name="Circle"/>
          <p:cNvSpPr/>
          <p:nvPr/>
        </p:nvSpPr>
        <p:spPr>
          <a:xfrm>
            <a:off x="7797800" y="45720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17" name="Circle"/>
          <p:cNvSpPr/>
          <p:nvPr/>
        </p:nvSpPr>
        <p:spPr>
          <a:xfrm>
            <a:off x="8864600" y="13208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18" name="Defending Free Hits with 9"/>
          <p:cNvSpPr txBox="1"/>
          <p:nvPr/>
        </p:nvSpPr>
        <p:spPr>
          <a:xfrm>
            <a:off x="2863554" y="88900"/>
            <a:ext cx="4164432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Defending Free Hits with 9</a:t>
            </a:r>
          </a:p>
        </p:txBody>
      </p:sp>
      <p:sp>
        <p:nvSpPr>
          <p:cNvPr id="819" name="Winners don't wait for chances, they take them"/>
          <p:cNvSpPr txBox="1"/>
          <p:nvPr/>
        </p:nvSpPr>
        <p:spPr>
          <a:xfrm>
            <a:off x="291179" y="7188200"/>
            <a:ext cx="424949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Winners don't wait for chances, they take them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3" name="Group"/>
          <p:cNvGrpSpPr/>
          <p:nvPr/>
        </p:nvGrpSpPr>
        <p:grpSpPr>
          <a:xfrm>
            <a:off x="292100" y="1333500"/>
            <a:ext cx="9550400" cy="4493705"/>
            <a:chOff x="0" y="0"/>
            <a:chExt cx="9550400" cy="4493704"/>
          </a:xfrm>
        </p:grpSpPr>
        <p:sp>
          <p:nvSpPr>
            <p:cNvPr id="821" name="Rectangle"/>
            <p:cNvSpPr/>
            <p:nvPr/>
          </p:nvSpPr>
          <p:spPr>
            <a:xfrm>
              <a:off x="0" y="0"/>
              <a:ext cx="9550400" cy="4305300"/>
            </a:xfrm>
            <a:prstGeom prst="rect">
              <a:avLst/>
            </a:prstGeom>
            <a:solidFill>
              <a:srgbClr val="249C59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822" name="droppedImage.pdf" descr="droppedImag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 flipH="1">
              <a:off x="2245282" y="1290836"/>
              <a:ext cx="5321301" cy="3202869"/>
            </a:xfrm>
            <a:prstGeom prst="rect">
              <a:avLst/>
            </a:prstGeom>
            <a:ln w="9525" cap="flat">
              <a:noFill/>
              <a:round/>
            </a:ln>
            <a:effectLst/>
          </p:spPr>
        </p:pic>
      </p:grpSp>
      <p:grpSp>
        <p:nvGrpSpPr>
          <p:cNvPr id="826" name="Group"/>
          <p:cNvGrpSpPr/>
          <p:nvPr/>
        </p:nvGrpSpPr>
        <p:grpSpPr>
          <a:xfrm>
            <a:off x="292100" y="1333500"/>
            <a:ext cx="9550400" cy="4493705"/>
            <a:chOff x="0" y="0"/>
            <a:chExt cx="9550400" cy="4493704"/>
          </a:xfrm>
        </p:grpSpPr>
        <p:sp>
          <p:nvSpPr>
            <p:cNvPr id="824" name="Rectangle"/>
            <p:cNvSpPr/>
            <p:nvPr/>
          </p:nvSpPr>
          <p:spPr>
            <a:xfrm>
              <a:off x="0" y="0"/>
              <a:ext cx="9550400" cy="4305300"/>
            </a:xfrm>
            <a:prstGeom prst="rect">
              <a:avLst/>
            </a:prstGeom>
            <a:solidFill>
              <a:srgbClr val="249C59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825" name="droppedImage.pdf" descr="droppedImag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 flipH="1">
              <a:off x="2245282" y="1290836"/>
              <a:ext cx="5321301" cy="3202869"/>
            </a:xfrm>
            <a:prstGeom prst="rect">
              <a:avLst/>
            </a:prstGeom>
            <a:ln w="9525" cap="flat">
              <a:noFill/>
              <a:round/>
            </a:ln>
            <a:effectLst/>
          </p:spPr>
        </p:pic>
      </p:grpSp>
      <p:sp>
        <p:nvSpPr>
          <p:cNvPr id="827" name="Oval"/>
          <p:cNvSpPr/>
          <p:nvPr/>
        </p:nvSpPr>
        <p:spPr>
          <a:xfrm>
            <a:off x="5092700" y="1463476"/>
            <a:ext cx="165100" cy="152401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830" name="Group"/>
          <p:cNvGrpSpPr/>
          <p:nvPr/>
        </p:nvGrpSpPr>
        <p:grpSpPr>
          <a:xfrm>
            <a:off x="3429000" y="3149600"/>
            <a:ext cx="381000" cy="279400"/>
            <a:chOff x="0" y="0"/>
            <a:chExt cx="381000" cy="279400"/>
          </a:xfrm>
        </p:grpSpPr>
        <p:sp>
          <p:nvSpPr>
            <p:cNvPr id="828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29" name="LM"/>
            <p:cNvSpPr txBox="1"/>
            <p:nvPr/>
          </p:nvSpPr>
          <p:spPr>
            <a:xfrm>
              <a:off x="0" y="68553"/>
              <a:ext cx="3810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833" name="Group"/>
          <p:cNvGrpSpPr/>
          <p:nvPr/>
        </p:nvGrpSpPr>
        <p:grpSpPr>
          <a:xfrm>
            <a:off x="3835400" y="4737100"/>
            <a:ext cx="381000" cy="279400"/>
            <a:chOff x="0" y="0"/>
            <a:chExt cx="381000" cy="279400"/>
          </a:xfrm>
        </p:grpSpPr>
        <p:sp>
          <p:nvSpPr>
            <p:cNvPr id="831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32" name="LH"/>
            <p:cNvSpPr txBox="1"/>
            <p:nvPr/>
          </p:nvSpPr>
          <p:spPr>
            <a:xfrm>
              <a:off x="0" y="68553"/>
              <a:ext cx="3810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836" name="Group"/>
          <p:cNvGrpSpPr/>
          <p:nvPr/>
        </p:nvGrpSpPr>
        <p:grpSpPr>
          <a:xfrm>
            <a:off x="4508500" y="2501900"/>
            <a:ext cx="381000" cy="279400"/>
            <a:chOff x="0" y="0"/>
            <a:chExt cx="381000" cy="279400"/>
          </a:xfrm>
        </p:grpSpPr>
        <p:sp>
          <p:nvSpPr>
            <p:cNvPr id="834" name="Oval"/>
            <p:cNvSpPr/>
            <p:nvPr/>
          </p:nvSpPr>
          <p:spPr>
            <a:xfrm>
              <a:off x="508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35" name="SC"/>
            <p:cNvSpPr txBox="1"/>
            <p:nvPr/>
          </p:nvSpPr>
          <p:spPr>
            <a:xfrm>
              <a:off x="0" y="71332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839" name="Group"/>
          <p:cNvGrpSpPr/>
          <p:nvPr/>
        </p:nvGrpSpPr>
        <p:grpSpPr>
          <a:xfrm>
            <a:off x="5702300" y="2578100"/>
            <a:ext cx="381000" cy="279400"/>
            <a:chOff x="0" y="0"/>
            <a:chExt cx="381000" cy="279400"/>
          </a:xfrm>
        </p:grpSpPr>
        <p:sp>
          <p:nvSpPr>
            <p:cNvPr id="837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38" name="RM"/>
            <p:cNvSpPr txBox="1"/>
            <p:nvPr/>
          </p:nvSpPr>
          <p:spPr>
            <a:xfrm>
              <a:off x="0" y="74507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842" name="Group"/>
          <p:cNvGrpSpPr/>
          <p:nvPr/>
        </p:nvGrpSpPr>
        <p:grpSpPr>
          <a:xfrm>
            <a:off x="5702300" y="4737100"/>
            <a:ext cx="381000" cy="279400"/>
            <a:chOff x="0" y="0"/>
            <a:chExt cx="381000" cy="279400"/>
          </a:xfrm>
        </p:grpSpPr>
        <p:sp>
          <p:nvSpPr>
            <p:cNvPr id="840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41" name="RH"/>
            <p:cNvSpPr txBox="1"/>
            <p:nvPr/>
          </p:nvSpPr>
          <p:spPr>
            <a:xfrm>
              <a:off x="0" y="68553"/>
              <a:ext cx="3810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grpSp>
        <p:nvGrpSpPr>
          <p:cNvPr id="845" name="Group"/>
          <p:cNvGrpSpPr/>
          <p:nvPr/>
        </p:nvGrpSpPr>
        <p:grpSpPr>
          <a:xfrm>
            <a:off x="6616700" y="2184400"/>
            <a:ext cx="381000" cy="279400"/>
            <a:chOff x="0" y="0"/>
            <a:chExt cx="381000" cy="279400"/>
          </a:xfrm>
        </p:grpSpPr>
        <p:sp>
          <p:nvSpPr>
            <p:cNvPr id="843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44" name="RS"/>
            <p:cNvSpPr txBox="1"/>
            <p:nvPr/>
          </p:nvSpPr>
          <p:spPr>
            <a:xfrm>
              <a:off x="0" y="71332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848" name="Group"/>
          <p:cNvGrpSpPr/>
          <p:nvPr/>
        </p:nvGrpSpPr>
        <p:grpSpPr>
          <a:xfrm>
            <a:off x="4737100" y="4292600"/>
            <a:ext cx="381000" cy="279400"/>
            <a:chOff x="0" y="0"/>
            <a:chExt cx="381000" cy="279400"/>
          </a:xfrm>
        </p:grpSpPr>
        <p:sp>
          <p:nvSpPr>
            <p:cNvPr id="846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47" name="FB"/>
            <p:cNvSpPr txBox="1"/>
            <p:nvPr/>
          </p:nvSpPr>
          <p:spPr>
            <a:xfrm>
              <a:off x="0" y="66569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851" name="Group"/>
          <p:cNvGrpSpPr/>
          <p:nvPr/>
        </p:nvGrpSpPr>
        <p:grpSpPr>
          <a:xfrm>
            <a:off x="4889500" y="5397500"/>
            <a:ext cx="381000" cy="279400"/>
            <a:chOff x="0" y="0"/>
            <a:chExt cx="381000" cy="279400"/>
          </a:xfrm>
        </p:grpSpPr>
        <p:sp>
          <p:nvSpPr>
            <p:cNvPr id="849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50" name="GK"/>
            <p:cNvSpPr txBox="1"/>
            <p:nvPr/>
          </p:nvSpPr>
          <p:spPr>
            <a:xfrm>
              <a:off x="0" y="72919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GK</a:t>
              </a:r>
            </a:p>
          </p:txBody>
        </p:sp>
      </p:grpSp>
      <p:grpSp>
        <p:nvGrpSpPr>
          <p:cNvPr id="854" name="Group"/>
          <p:cNvGrpSpPr/>
          <p:nvPr/>
        </p:nvGrpSpPr>
        <p:grpSpPr>
          <a:xfrm>
            <a:off x="3429000" y="2260600"/>
            <a:ext cx="381000" cy="279400"/>
            <a:chOff x="0" y="0"/>
            <a:chExt cx="381000" cy="279400"/>
          </a:xfrm>
        </p:grpSpPr>
        <p:sp>
          <p:nvSpPr>
            <p:cNvPr id="852" name="Oval"/>
            <p:cNvSpPr/>
            <p:nvPr/>
          </p:nvSpPr>
          <p:spPr>
            <a:xfrm>
              <a:off x="381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53" name="LS"/>
            <p:cNvSpPr txBox="1"/>
            <p:nvPr/>
          </p:nvSpPr>
          <p:spPr>
            <a:xfrm>
              <a:off x="0" y="74507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grpSp>
        <p:nvGrpSpPr>
          <p:cNvPr id="857" name="Group"/>
          <p:cNvGrpSpPr/>
          <p:nvPr/>
        </p:nvGrpSpPr>
        <p:grpSpPr>
          <a:xfrm rot="29271">
            <a:off x="4980804" y="1815720"/>
            <a:ext cx="381001" cy="279401"/>
            <a:chOff x="0" y="0"/>
            <a:chExt cx="381000" cy="279400"/>
          </a:xfrm>
        </p:grpSpPr>
        <p:sp>
          <p:nvSpPr>
            <p:cNvPr id="855" name="Oval"/>
            <p:cNvSpPr/>
            <p:nvPr/>
          </p:nvSpPr>
          <p:spPr>
            <a:xfrm>
              <a:off x="39670" y="0"/>
              <a:ext cx="292101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56" name="CS"/>
            <p:cNvSpPr txBox="1"/>
            <p:nvPr/>
          </p:nvSpPr>
          <p:spPr>
            <a:xfrm>
              <a:off x="0" y="72919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860" name="Group"/>
          <p:cNvGrpSpPr/>
          <p:nvPr/>
        </p:nvGrpSpPr>
        <p:grpSpPr>
          <a:xfrm>
            <a:off x="5054600" y="3340100"/>
            <a:ext cx="381000" cy="279400"/>
            <a:chOff x="0" y="0"/>
            <a:chExt cx="381000" cy="279400"/>
          </a:xfrm>
        </p:grpSpPr>
        <p:sp>
          <p:nvSpPr>
            <p:cNvPr id="858" name="Oval"/>
            <p:cNvSpPr/>
            <p:nvPr/>
          </p:nvSpPr>
          <p:spPr>
            <a:xfrm>
              <a:off x="5080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859" name="SC"/>
            <p:cNvSpPr txBox="1"/>
            <p:nvPr/>
          </p:nvSpPr>
          <p:spPr>
            <a:xfrm>
              <a:off x="0" y="66569"/>
              <a:ext cx="3810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marL="23545" marR="20325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sp>
        <p:nvSpPr>
          <p:cNvPr id="861" name="Circle"/>
          <p:cNvSpPr/>
          <p:nvPr/>
        </p:nvSpPr>
        <p:spPr>
          <a:xfrm>
            <a:off x="6896100" y="2768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62" name="Circle"/>
          <p:cNvSpPr/>
          <p:nvPr/>
        </p:nvSpPr>
        <p:spPr>
          <a:xfrm>
            <a:off x="4152900" y="3022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63" name="Circle"/>
          <p:cNvSpPr/>
          <p:nvPr/>
        </p:nvSpPr>
        <p:spPr>
          <a:xfrm>
            <a:off x="5016500" y="4381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64" name="Circle"/>
          <p:cNvSpPr/>
          <p:nvPr/>
        </p:nvSpPr>
        <p:spPr>
          <a:xfrm>
            <a:off x="5842000" y="5016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65" name="Circle"/>
          <p:cNvSpPr/>
          <p:nvPr/>
        </p:nvSpPr>
        <p:spPr>
          <a:xfrm>
            <a:off x="2794000" y="3022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66" name="Circle"/>
          <p:cNvSpPr/>
          <p:nvPr/>
        </p:nvSpPr>
        <p:spPr>
          <a:xfrm>
            <a:off x="5181600" y="1231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67" name="Circle"/>
          <p:cNvSpPr/>
          <p:nvPr/>
        </p:nvSpPr>
        <p:spPr>
          <a:xfrm>
            <a:off x="3911600" y="5016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68" name="Circle"/>
          <p:cNvSpPr/>
          <p:nvPr/>
        </p:nvSpPr>
        <p:spPr>
          <a:xfrm>
            <a:off x="5257800" y="2374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69" name="Defending Free Hits - Middle"/>
          <p:cNvSpPr txBox="1"/>
          <p:nvPr/>
        </p:nvSpPr>
        <p:spPr>
          <a:xfrm>
            <a:off x="2689316" y="88900"/>
            <a:ext cx="4512921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Defending Free Hits - Middle</a:t>
            </a:r>
          </a:p>
        </p:txBody>
      </p:sp>
      <p:sp>
        <p:nvSpPr>
          <p:cNvPr id="870" name="Winners don't wait for chances, they take them"/>
          <p:cNvSpPr txBox="1"/>
          <p:nvPr/>
        </p:nvSpPr>
        <p:spPr>
          <a:xfrm>
            <a:off x="291179" y="7188200"/>
            <a:ext cx="424949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Winners don't wait for chances, they take them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4" name="Group"/>
          <p:cNvGrpSpPr/>
          <p:nvPr/>
        </p:nvGrpSpPr>
        <p:grpSpPr>
          <a:xfrm>
            <a:off x="6413500" y="4343400"/>
            <a:ext cx="304800" cy="279400"/>
            <a:chOff x="0" y="0"/>
            <a:chExt cx="304800" cy="279400"/>
          </a:xfrm>
        </p:grpSpPr>
        <p:sp>
          <p:nvSpPr>
            <p:cNvPr id="152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" name="RS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157" name="Group"/>
          <p:cNvGrpSpPr/>
          <p:nvPr/>
        </p:nvGrpSpPr>
        <p:grpSpPr>
          <a:xfrm>
            <a:off x="6057900" y="3403600"/>
            <a:ext cx="304800" cy="279400"/>
            <a:chOff x="0" y="0"/>
            <a:chExt cx="304800" cy="279400"/>
          </a:xfrm>
        </p:grpSpPr>
        <p:sp>
          <p:nvSpPr>
            <p:cNvPr id="155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6" name="SC"/>
            <p:cNvSpPr txBox="1"/>
            <p:nvPr/>
          </p:nvSpPr>
          <p:spPr>
            <a:xfrm>
              <a:off x="38100" y="6409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193" name="Group"/>
          <p:cNvGrpSpPr/>
          <p:nvPr/>
        </p:nvGrpSpPr>
        <p:grpSpPr>
          <a:xfrm>
            <a:off x="2743200" y="1041400"/>
            <a:ext cx="5816600" cy="4660900"/>
            <a:chOff x="0" y="0"/>
            <a:chExt cx="5816600" cy="4660900"/>
          </a:xfrm>
        </p:grpSpPr>
        <p:sp>
          <p:nvSpPr>
            <p:cNvPr id="158" name="Oval"/>
            <p:cNvSpPr/>
            <p:nvPr/>
          </p:nvSpPr>
          <p:spPr>
            <a:xfrm>
              <a:off x="5410200" y="2168326"/>
              <a:ext cx="165100" cy="1524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61" name="Group"/>
            <p:cNvGrpSpPr/>
            <p:nvPr/>
          </p:nvGrpSpPr>
          <p:grpSpPr>
            <a:xfrm>
              <a:off x="3822700" y="723900"/>
              <a:ext cx="304800" cy="279400"/>
              <a:chOff x="0" y="0"/>
              <a:chExt cx="304800" cy="279400"/>
            </a:xfrm>
          </p:grpSpPr>
          <p:sp>
            <p:nvSpPr>
              <p:cNvPr id="159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0" name="LS"/>
              <p:cNvSpPr txBox="1"/>
              <p:nvPr/>
            </p:nvSpPr>
            <p:spPr>
              <a:xfrm>
                <a:off x="38100" y="65285"/>
                <a:ext cx="266700" cy="1355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LS</a:t>
                </a:r>
              </a:p>
            </p:txBody>
          </p:sp>
        </p:grpSp>
        <p:sp>
          <p:nvSpPr>
            <p:cNvPr id="162" name="Circle"/>
            <p:cNvSpPr/>
            <p:nvPr/>
          </p:nvSpPr>
          <p:spPr>
            <a:xfrm>
              <a:off x="5524500" y="22479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3" name="Circle"/>
            <p:cNvSpPr/>
            <p:nvPr/>
          </p:nvSpPr>
          <p:spPr>
            <a:xfrm>
              <a:off x="2654300" y="32893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4" name="Circle"/>
            <p:cNvSpPr/>
            <p:nvPr/>
          </p:nvSpPr>
          <p:spPr>
            <a:xfrm>
              <a:off x="2654300" y="7112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5" name="Circle"/>
            <p:cNvSpPr/>
            <p:nvPr/>
          </p:nvSpPr>
          <p:spPr>
            <a:xfrm>
              <a:off x="1473200" y="5842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6" name="Circle"/>
            <p:cNvSpPr/>
            <p:nvPr/>
          </p:nvSpPr>
          <p:spPr>
            <a:xfrm>
              <a:off x="1473200" y="36068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7" name="Circle"/>
            <p:cNvSpPr/>
            <p:nvPr/>
          </p:nvSpPr>
          <p:spPr>
            <a:xfrm>
              <a:off x="0" y="19685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8" name="Circle"/>
            <p:cNvSpPr/>
            <p:nvPr/>
          </p:nvSpPr>
          <p:spPr>
            <a:xfrm>
              <a:off x="4686300" y="43688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9" name="Circle"/>
            <p:cNvSpPr/>
            <p:nvPr/>
          </p:nvSpPr>
          <p:spPr>
            <a:xfrm>
              <a:off x="4686300" y="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0" name="Circle"/>
            <p:cNvSpPr/>
            <p:nvPr/>
          </p:nvSpPr>
          <p:spPr>
            <a:xfrm>
              <a:off x="3962400" y="14351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1" name="Circle"/>
            <p:cNvSpPr/>
            <p:nvPr/>
          </p:nvSpPr>
          <p:spPr>
            <a:xfrm>
              <a:off x="3962400" y="26162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74" name="Group"/>
            <p:cNvGrpSpPr/>
            <p:nvPr/>
          </p:nvGrpSpPr>
          <p:grpSpPr>
            <a:xfrm>
              <a:off x="4305300" y="1866900"/>
              <a:ext cx="317500" cy="279400"/>
              <a:chOff x="0" y="0"/>
              <a:chExt cx="317500" cy="279400"/>
            </a:xfrm>
          </p:grpSpPr>
          <p:sp>
            <p:nvSpPr>
              <p:cNvPr id="172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73" name="CS"/>
              <p:cNvSpPr txBox="1"/>
              <p:nvPr/>
            </p:nvSpPr>
            <p:spPr>
              <a:xfrm>
                <a:off x="50800" y="63301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CS</a:t>
                </a:r>
              </a:p>
            </p:txBody>
          </p:sp>
        </p:grpSp>
        <p:grpSp>
          <p:nvGrpSpPr>
            <p:cNvPr id="177" name="Group"/>
            <p:cNvGrpSpPr/>
            <p:nvPr/>
          </p:nvGrpSpPr>
          <p:grpSpPr>
            <a:xfrm>
              <a:off x="2146300" y="1752600"/>
              <a:ext cx="304800" cy="279400"/>
              <a:chOff x="0" y="0"/>
              <a:chExt cx="304800" cy="279400"/>
            </a:xfrm>
          </p:grpSpPr>
          <p:sp>
            <p:nvSpPr>
              <p:cNvPr id="175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76" name="SC"/>
              <p:cNvSpPr txBox="1"/>
              <p:nvPr/>
            </p:nvSpPr>
            <p:spPr>
              <a:xfrm>
                <a:off x="38100" y="68460"/>
                <a:ext cx="266700" cy="1355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SC</a:t>
                </a:r>
              </a:p>
            </p:txBody>
          </p:sp>
        </p:grpSp>
        <p:grpSp>
          <p:nvGrpSpPr>
            <p:cNvPr id="180" name="Group"/>
            <p:cNvGrpSpPr/>
            <p:nvPr/>
          </p:nvGrpSpPr>
          <p:grpSpPr>
            <a:xfrm>
              <a:off x="2819400" y="1028700"/>
              <a:ext cx="304800" cy="279400"/>
              <a:chOff x="0" y="0"/>
              <a:chExt cx="304800" cy="279400"/>
            </a:xfrm>
          </p:grpSpPr>
          <p:sp>
            <p:nvSpPr>
              <p:cNvPr id="178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79" name="LM"/>
              <p:cNvSpPr txBox="1"/>
              <p:nvPr/>
            </p:nvSpPr>
            <p:spPr>
              <a:xfrm>
                <a:off x="38100" y="58142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LM</a:t>
                </a:r>
              </a:p>
            </p:txBody>
          </p:sp>
        </p:grpSp>
        <p:grpSp>
          <p:nvGrpSpPr>
            <p:cNvPr id="183" name="Group"/>
            <p:cNvGrpSpPr/>
            <p:nvPr/>
          </p:nvGrpSpPr>
          <p:grpSpPr>
            <a:xfrm>
              <a:off x="2641600" y="2895600"/>
              <a:ext cx="304800" cy="279400"/>
              <a:chOff x="0" y="0"/>
              <a:chExt cx="304800" cy="279400"/>
            </a:xfrm>
          </p:grpSpPr>
          <p:sp>
            <p:nvSpPr>
              <p:cNvPr id="181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2" name="RM"/>
              <p:cNvSpPr txBox="1"/>
              <p:nvPr/>
            </p:nvSpPr>
            <p:spPr>
              <a:xfrm>
                <a:off x="38100" y="66476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RM</a:t>
                </a:r>
              </a:p>
            </p:txBody>
          </p:sp>
        </p:grpSp>
        <p:grpSp>
          <p:nvGrpSpPr>
            <p:cNvPr id="186" name="Group"/>
            <p:cNvGrpSpPr/>
            <p:nvPr/>
          </p:nvGrpSpPr>
          <p:grpSpPr>
            <a:xfrm>
              <a:off x="1473200" y="927100"/>
              <a:ext cx="304800" cy="279400"/>
              <a:chOff x="0" y="0"/>
              <a:chExt cx="304800" cy="279400"/>
            </a:xfrm>
          </p:grpSpPr>
          <p:sp>
            <p:nvSpPr>
              <p:cNvPr id="184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5" name="LH"/>
              <p:cNvSpPr txBox="1"/>
              <p:nvPr/>
            </p:nvSpPr>
            <p:spPr>
              <a:xfrm>
                <a:off x="38100" y="60523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LH</a:t>
                </a:r>
              </a:p>
            </p:txBody>
          </p:sp>
        </p:grpSp>
        <p:grpSp>
          <p:nvGrpSpPr>
            <p:cNvPr id="189" name="Group"/>
            <p:cNvGrpSpPr/>
            <p:nvPr/>
          </p:nvGrpSpPr>
          <p:grpSpPr>
            <a:xfrm>
              <a:off x="533400" y="1981200"/>
              <a:ext cx="304800" cy="279400"/>
              <a:chOff x="0" y="0"/>
              <a:chExt cx="304800" cy="279400"/>
            </a:xfrm>
          </p:grpSpPr>
          <p:sp>
            <p:nvSpPr>
              <p:cNvPr id="187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8" name="FB"/>
              <p:cNvSpPr txBox="1"/>
              <p:nvPr/>
            </p:nvSpPr>
            <p:spPr>
              <a:xfrm>
                <a:off x="38100" y="58142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FB</a:t>
                </a:r>
              </a:p>
            </p:txBody>
          </p:sp>
        </p:grpSp>
        <p:grpSp>
          <p:nvGrpSpPr>
            <p:cNvPr id="192" name="Group"/>
            <p:cNvGrpSpPr/>
            <p:nvPr/>
          </p:nvGrpSpPr>
          <p:grpSpPr>
            <a:xfrm>
              <a:off x="1384300" y="3302000"/>
              <a:ext cx="304800" cy="279400"/>
              <a:chOff x="0" y="0"/>
              <a:chExt cx="304800" cy="279400"/>
            </a:xfrm>
          </p:grpSpPr>
          <p:sp>
            <p:nvSpPr>
              <p:cNvPr id="190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1" name="RH"/>
              <p:cNvSpPr txBox="1"/>
              <p:nvPr/>
            </p:nvSpPr>
            <p:spPr>
              <a:xfrm>
                <a:off x="38100" y="66873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RH</a:t>
                </a:r>
              </a:p>
            </p:txBody>
          </p:sp>
        </p:grpSp>
      </p:grpSp>
      <p:sp>
        <p:nvSpPr>
          <p:cNvPr id="194" name="&quot;You don't always get what you wish for, you get what you work for &quot;"/>
          <p:cNvSpPr txBox="1"/>
          <p:nvPr/>
        </p:nvSpPr>
        <p:spPr>
          <a:xfrm>
            <a:off x="938879" y="6934200"/>
            <a:ext cx="6286501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"You don't always get what you wish for, you get what you work for "</a:t>
            </a:r>
          </a:p>
        </p:txBody>
      </p:sp>
      <p:sp>
        <p:nvSpPr>
          <p:cNvPr id="195" name="3/4 Court"/>
          <p:cNvSpPr txBox="1"/>
          <p:nvPr/>
        </p:nvSpPr>
        <p:spPr>
          <a:xfrm>
            <a:off x="4150436" y="88900"/>
            <a:ext cx="1590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3/4 Court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Oval"/>
          <p:cNvSpPr/>
          <p:nvPr/>
        </p:nvSpPr>
        <p:spPr>
          <a:xfrm>
            <a:off x="6553200" y="3308945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02" name="Group"/>
          <p:cNvGrpSpPr/>
          <p:nvPr/>
        </p:nvGrpSpPr>
        <p:grpSpPr>
          <a:xfrm>
            <a:off x="5105400" y="1727200"/>
            <a:ext cx="304800" cy="279400"/>
            <a:chOff x="0" y="0"/>
            <a:chExt cx="304800" cy="279400"/>
          </a:xfrm>
        </p:grpSpPr>
        <p:sp>
          <p:nvSpPr>
            <p:cNvPr id="20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1" name="LS"/>
            <p:cNvSpPr txBox="1"/>
            <p:nvPr/>
          </p:nvSpPr>
          <p:spPr>
            <a:xfrm>
              <a:off x="38100" y="63698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sp>
        <p:nvSpPr>
          <p:cNvPr id="203" name="Circle"/>
          <p:cNvSpPr/>
          <p:nvPr/>
        </p:nvSpPr>
        <p:spPr>
          <a:xfrm>
            <a:off x="6692900" y="33147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4" name="Circle"/>
          <p:cNvSpPr/>
          <p:nvPr/>
        </p:nvSpPr>
        <p:spPr>
          <a:xfrm>
            <a:off x="4445000" y="3543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5" name="Circle"/>
          <p:cNvSpPr/>
          <p:nvPr/>
        </p:nvSpPr>
        <p:spPr>
          <a:xfrm>
            <a:off x="2260600" y="12700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6" name="Circle"/>
          <p:cNvSpPr/>
          <p:nvPr/>
        </p:nvSpPr>
        <p:spPr>
          <a:xfrm>
            <a:off x="4216400" y="1625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7" name="Circle"/>
          <p:cNvSpPr/>
          <p:nvPr/>
        </p:nvSpPr>
        <p:spPr>
          <a:xfrm>
            <a:off x="2349500" y="49530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8" name="Circle"/>
          <p:cNvSpPr/>
          <p:nvPr/>
        </p:nvSpPr>
        <p:spPr>
          <a:xfrm>
            <a:off x="1511300" y="2857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9" name="Circle"/>
          <p:cNvSpPr/>
          <p:nvPr/>
        </p:nvSpPr>
        <p:spPr>
          <a:xfrm>
            <a:off x="5105400" y="5448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0" name="Circle"/>
          <p:cNvSpPr/>
          <p:nvPr/>
        </p:nvSpPr>
        <p:spPr>
          <a:xfrm>
            <a:off x="5562600" y="10287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1" name="Circle"/>
          <p:cNvSpPr/>
          <p:nvPr/>
        </p:nvSpPr>
        <p:spPr>
          <a:xfrm>
            <a:off x="3263900" y="42291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2" name="Circle"/>
          <p:cNvSpPr/>
          <p:nvPr/>
        </p:nvSpPr>
        <p:spPr>
          <a:xfrm>
            <a:off x="4838700" y="2476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15" name="Group"/>
          <p:cNvGrpSpPr/>
          <p:nvPr/>
        </p:nvGrpSpPr>
        <p:grpSpPr>
          <a:xfrm>
            <a:off x="5727700" y="3022600"/>
            <a:ext cx="304800" cy="279400"/>
            <a:chOff x="0" y="0"/>
            <a:chExt cx="304800" cy="279400"/>
          </a:xfrm>
        </p:grpSpPr>
        <p:sp>
          <p:nvSpPr>
            <p:cNvPr id="21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4" name="CS"/>
            <p:cNvSpPr txBox="1"/>
            <p:nvPr/>
          </p:nvSpPr>
          <p:spPr>
            <a:xfrm>
              <a:off x="38100" y="58142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218" name="Group"/>
          <p:cNvGrpSpPr/>
          <p:nvPr/>
        </p:nvGrpSpPr>
        <p:grpSpPr>
          <a:xfrm>
            <a:off x="5003800" y="4254500"/>
            <a:ext cx="304800" cy="279400"/>
            <a:chOff x="0" y="0"/>
            <a:chExt cx="304800" cy="279400"/>
          </a:xfrm>
        </p:grpSpPr>
        <p:sp>
          <p:nvSpPr>
            <p:cNvPr id="216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7" name="RS"/>
            <p:cNvSpPr txBox="1"/>
            <p:nvPr/>
          </p:nvSpPr>
          <p:spPr>
            <a:xfrm>
              <a:off x="38100" y="66476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221" name="Group"/>
          <p:cNvGrpSpPr/>
          <p:nvPr/>
        </p:nvGrpSpPr>
        <p:grpSpPr>
          <a:xfrm>
            <a:off x="3175000" y="2768600"/>
            <a:ext cx="304800" cy="279400"/>
            <a:chOff x="0" y="0"/>
            <a:chExt cx="304800" cy="279400"/>
          </a:xfrm>
        </p:grpSpPr>
        <p:sp>
          <p:nvSpPr>
            <p:cNvPr id="219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0" name="SC"/>
            <p:cNvSpPr txBox="1"/>
            <p:nvPr/>
          </p:nvSpPr>
          <p:spPr>
            <a:xfrm>
              <a:off x="38100" y="6409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224" name="Group"/>
          <p:cNvGrpSpPr/>
          <p:nvPr/>
        </p:nvGrpSpPr>
        <p:grpSpPr>
          <a:xfrm>
            <a:off x="4330700" y="3238500"/>
            <a:ext cx="317500" cy="279400"/>
            <a:chOff x="0" y="0"/>
            <a:chExt cx="317500" cy="279400"/>
          </a:xfrm>
        </p:grpSpPr>
        <p:sp>
          <p:nvSpPr>
            <p:cNvPr id="222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3" name="SC"/>
            <p:cNvSpPr txBox="1"/>
            <p:nvPr/>
          </p:nvSpPr>
          <p:spPr>
            <a:xfrm>
              <a:off x="508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227" name="Group"/>
          <p:cNvGrpSpPr/>
          <p:nvPr/>
        </p:nvGrpSpPr>
        <p:grpSpPr>
          <a:xfrm>
            <a:off x="4089400" y="2019300"/>
            <a:ext cx="304800" cy="279400"/>
            <a:chOff x="0" y="0"/>
            <a:chExt cx="304800" cy="279400"/>
          </a:xfrm>
        </p:grpSpPr>
        <p:sp>
          <p:nvSpPr>
            <p:cNvPr id="225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6" name="LM"/>
            <p:cNvSpPr txBox="1"/>
            <p:nvPr/>
          </p:nvSpPr>
          <p:spPr>
            <a:xfrm>
              <a:off x="38100" y="69254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230" name="Group"/>
          <p:cNvGrpSpPr/>
          <p:nvPr/>
        </p:nvGrpSpPr>
        <p:grpSpPr>
          <a:xfrm>
            <a:off x="3581400" y="4241800"/>
            <a:ext cx="304800" cy="279400"/>
            <a:chOff x="0" y="0"/>
            <a:chExt cx="304800" cy="279400"/>
          </a:xfrm>
        </p:grpSpPr>
        <p:sp>
          <p:nvSpPr>
            <p:cNvPr id="228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9" name="RM"/>
            <p:cNvSpPr txBox="1"/>
            <p:nvPr/>
          </p:nvSpPr>
          <p:spPr>
            <a:xfrm>
              <a:off x="38100" y="59332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233" name="Group"/>
          <p:cNvGrpSpPr/>
          <p:nvPr/>
        </p:nvGrpSpPr>
        <p:grpSpPr>
          <a:xfrm>
            <a:off x="2463800" y="1524000"/>
            <a:ext cx="304800" cy="279400"/>
            <a:chOff x="0" y="0"/>
            <a:chExt cx="304800" cy="279400"/>
          </a:xfrm>
        </p:grpSpPr>
        <p:sp>
          <p:nvSpPr>
            <p:cNvPr id="231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32" name="LH"/>
            <p:cNvSpPr txBox="1"/>
            <p:nvPr/>
          </p:nvSpPr>
          <p:spPr>
            <a:xfrm>
              <a:off x="38100" y="68460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236" name="Group"/>
          <p:cNvGrpSpPr/>
          <p:nvPr/>
        </p:nvGrpSpPr>
        <p:grpSpPr>
          <a:xfrm>
            <a:off x="1752600" y="3022600"/>
            <a:ext cx="304800" cy="279400"/>
            <a:chOff x="0" y="0"/>
            <a:chExt cx="304800" cy="279400"/>
          </a:xfrm>
        </p:grpSpPr>
        <p:sp>
          <p:nvSpPr>
            <p:cNvPr id="234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35" name="FB"/>
            <p:cNvSpPr txBox="1"/>
            <p:nvPr/>
          </p:nvSpPr>
          <p:spPr>
            <a:xfrm>
              <a:off x="38100" y="58142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239" name="Group"/>
          <p:cNvGrpSpPr/>
          <p:nvPr/>
        </p:nvGrpSpPr>
        <p:grpSpPr>
          <a:xfrm>
            <a:off x="2578100" y="4787900"/>
            <a:ext cx="304800" cy="279400"/>
            <a:chOff x="0" y="0"/>
            <a:chExt cx="304800" cy="279400"/>
          </a:xfrm>
        </p:grpSpPr>
        <p:sp>
          <p:nvSpPr>
            <p:cNvPr id="23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38" name="RH"/>
            <p:cNvSpPr txBox="1"/>
            <p:nvPr/>
          </p:nvSpPr>
          <p:spPr>
            <a:xfrm>
              <a:off x="38100" y="58935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sp>
        <p:nvSpPr>
          <p:cNvPr id="240" name="1/2 Court"/>
          <p:cNvSpPr txBox="1"/>
          <p:nvPr/>
        </p:nvSpPr>
        <p:spPr>
          <a:xfrm>
            <a:off x="4150436" y="88900"/>
            <a:ext cx="1590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1/2 Court </a:t>
            </a:r>
          </a:p>
        </p:txBody>
      </p:sp>
      <p:sp>
        <p:nvSpPr>
          <p:cNvPr id="241" name="&quot;You don't always get what you wish for, you get what you work for &quot;"/>
          <p:cNvSpPr txBox="1"/>
          <p:nvPr/>
        </p:nvSpPr>
        <p:spPr>
          <a:xfrm>
            <a:off x="938879" y="6934200"/>
            <a:ext cx="6286501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"You don't always get what you wish for, you get what you work for "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Oval"/>
          <p:cNvSpPr/>
          <p:nvPr/>
        </p:nvSpPr>
        <p:spPr>
          <a:xfrm>
            <a:off x="8153400" y="3209726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49" name="Group"/>
          <p:cNvGrpSpPr/>
          <p:nvPr/>
        </p:nvGrpSpPr>
        <p:grpSpPr>
          <a:xfrm>
            <a:off x="6388100" y="1638300"/>
            <a:ext cx="304800" cy="279400"/>
            <a:chOff x="0" y="0"/>
            <a:chExt cx="304800" cy="279400"/>
          </a:xfrm>
        </p:grpSpPr>
        <p:sp>
          <p:nvSpPr>
            <p:cNvPr id="24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48" name="LS"/>
            <p:cNvSpPr txBox="1"/>
            <p:nvPr/>
          </p:nvSpPr>
          <p:spPr>
            <a:xfrm>
              <a:off x="38100" y="63301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sp>
        <p:nvSpPr>
          <p:cNvPr id="250" name="Circle"/>
          <p:cNvSpPr/>
          <p:nvPr/>
        </p:nvSpPr>
        <p:spPr>
          <a:xfrm>
            <a:off x="8267700" y="3289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1" name="Circle"/>
          <p:cNvSpPr/>
          <p:nvPr/>
        </p:nvSpPr>
        <p:spPr>
          <a:xfrm>
            <a:off x="5397500" y="43307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2" name="Circle"/>
          <p:cNvSpPr/>
          <p:nvPr/>
        </p:nvSpPr>
        <p:spPr>
          <a:xfrm>
            <a:off x="5397500" y="1752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3" name="Circle"/>
          <p:cNvSpPr/>
          <p:nvPr/>
        </p:nvSpPr>
        <p:spPr>
          <a:xfrm>
            <a:off x="4216400" y="1625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4" name="Circle"/>
          <p:cNvSpPr/>
          <p:nvPr/>
        </p:nvSpPr>
        <p:spPr>
          <a:xfrm>
            <a:off x="4216400" y="4648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5" name="Circle"/>
          <p:cNvSpPr/>
          <p:nvPr/>
        </p:nvSpPr>
        <p:spPr>
          <a:xfrm>
            <a:off x="2743200" y="3009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6" name="Circle"/>
          <p:cNvSpPr/>
          <p:nvPr/>
        </p:nvSpPr>
        <p:spPr>
          <a:xfrm>
            <a:off x="7429500" y="5410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7" name="Circle"/>
          <p:cNvSpPr/>
          <p:nvPr/>
        </p:nvSpPr>
        <p:spPr>
          <a:xfrm>
            <a:off x="7429500" y="10414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8" name="Circle"/>
          <p:cNvSpPr/>
          <p:nvPr/>
        </p:nvSpPr>
        <p:spPr>
          <a:xfrm>
            <a:off x="6705600" y="2476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9" name="Circle"/>
          <p:cNvSpPr/>
          <p:nvPr/>
        </p:nvSpPr>
        <p:spPr>
          <a:xfrm>
            <a:off x="6705600" y="3657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62" name="Group"/>
          <p:cNvGrpSpPr/>
          <p:nvPr/>
        </p:nvGrpSpPr>
        <p:grpSpPr>
          <a:xfrm>
            <a:off x="6997700" y="2908300"/>
            <a:ext cx="304800" cy="279400"/>
            <a:chOff x="0" y="0"/>
            <a:chExt cx="304800" cy="279400"/>
          </a:xfrm>
        </p:grpSpPr>
        <p:sp>
          <p:nvSpPr>
            <p:cNvPr id="26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61" name="CS"/>
            <p:cNvSpPr txBox="1"/>
            <p:nvPr/>
          </p:nvSpPr>
          <p:spPr>
            <a:xfrm>
              <a:off x="38100" y="63301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265" name="Group"/>
          <p:cNvGrpSpPr/>
          <p:nvPr/>
        </p:nvGrpSpPr>
        <p:grpSpPr>
          <a:xfrm>
            <a:off x="6388100" y="4508500"/>
            <a:ext cx="304800" cy="279400"/>
            <a:chOff x="0" y="0"/>
            <a:chExt cx="304800" cy="279400"/>
          </a:xfrm>
        </p:grpSpPr>
        <p:sp>
          <p:nvSpPr>
            <p:cNvPr id="26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64" name="RS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268" name="Group"/>
          <p:cNvGrpSpPr/>
          <p:nvPr/>
        </p:nvGrpSpPr>
        <p:grpSpPr>
          <a:xfrm>
            <a:off x="5880100" y="3390900"/>
            <a:ext cx="304800" cy="279400"/>
            <a:chOff x="0" y="0"/>
            <a:chExt cx="304800" cy="279400"/>
          </a:xfrm>
        </p:grpSpPr>
        <p:sp>
          <p:nvSpPr>
            <p:cNvPr id="266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67" name="SC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271" name="Group"/>
          <p:cNvGrpSpPr/>
          <p:nvPr/>
        </p:nvGrpSpPr>
        <p:grpSpPr>
          <a:xfrm>
            <a:off x="4927600" y="2692400"/>
            <a:ext cx="304800" cy="279400"/>
            <a:chOff x="0" y="0"/>
            <a:chExt cx="304800" cy="279400"/>
          </a:xfrm>
        </p:grpSpPr>
        <p:sp>
          <p:nvSpPr>
            <p:cNvPr id="269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0" name="SC"/>
            <p:cNvSpPr txBox="1"/>
            <p:nvPr/>
          </p:nvSpPr>
          <p:spPr>
            <a:xfrm>
              <a:off x="38100" y="60920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274" name="Group"/>
          <p:cNvGrpSpPr/>
          <p:nvPr/>
        </p:nvGrpSpPr>
        <p:grpSpPr>
          <a:xfrm>
            <a:off x="5676900" y="1968500"/>
            <a:ext cx="304800" cy="279400"/>
            <a:chOff x="0" y="0"/>
            <a:chExt cx="304800" cy="279400"/>
          </a:xfrm>
        </p:grpSpPr>
        <p:sp>
          <p:nvSpPr>
            <p:cNvPr id="272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3" name="LM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277" name="Group"/>
          <p:cNvGrpSpPr/>
          <p:nvPr/>
        </p:nvGrpSpPr>
        <p:grpSpPr>
          <a:xfrm>
            <a:off x="5283200" y="4051300"/>
            <a:ext cx="317500" cy="279400"/>
            <a:chOff x="0" y="0"/>
            <a:chExt cx="317500" cy="279400"/>
          </a:xfrm>
        </p:grpSpPr>
        <p:sp>
          <p:nvSpPr>
            <p:cNvPr id="275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6" name="RM"/>
            <p:cNvSpPr txBox="1"/>
            <p:nvPr/>
          </p:nvSpPr>
          <p:spPr>
            <a:xfrm>
              <a:off x="50800" y="61317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280" name="Group"/>
          <p:cNvGrpSpPr/>
          <p:nvPr/>
        </p:nvGrpSpPr>
        <p:grpSpPr>
          <a:xfrm>
            <a:off x="4216400" y="1968500"/>
            <a:ext cx="304800" cy="279400"/>
            <a:chOff x="0" y="0"/>
            <a:chExt cx="304800" cy="279400"/>
          </a:xfrm>
        </p:grpSpPr>
        <p:sp>
          <p:nvSpPr>
            <p:cNvPr id="278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9" name="LH"/>
            <p:cNvSpPr txBox="1"/>
            <p:nvPr/>
          </p:nvSpPr>
          <p:spPr>
            <a:xfrm>
              <a:off x="38100" y="6052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283" name="Group"/>
          <p:cNvGrpSpPr/>
          <p:nvPr/>
        </p:nvGrpSpPr>
        <p:grpSpPr>
          <a:xfrm>
            <a:off x="3276600" y="3022600"/>
            <a:ext cx="304800" cy="279400"/>
            <a:chOff x="0" y="0"/>
            <a:chExt cx="304800" cy="279400"/>
          </a:xfrm>
        </p:grpSpPr>
        <p:sp>
          <p:nvSpPr>
            <p:cNvPr id="281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2" name="FB"/>
            <p:cNvSpPr txBox="1"/>
            <p:nvPr/>
          </p:nvSpPr>
          <p:spPr>
            <a:xfrm>
              <a:off x="38100" y="58142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286" name="Group"/>
          <p:cNvGrpSpPr/>
          <p:nvPr/>
        </p:nvGrpSpPr>
        <p:grpSpPr>
          <a:xfrm>
            <a:off x="4127500" y="4343400"/>
            <a:ext cx="304800" cy="279400"/>
            <a:chOff x="0" y="0"/>
            <a:chExt cx="304800" cy="279400"/>
          </a:xfrm>
        </p:grpSpPr>
        <p:sp>
          <p:nvSpPr>
            <p:cNvPr id="284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5" name="RH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sp>
        <p:nvSpPr>
          <p:cNvPr id="287" name="Slide in front"/>
          <p:cNvSpPr txBox="1"/>
          <p:nvPr/>
        </p:nvSpPr>
        <p:spPr>
          <a:xfrm>
            <a:off x="3933360" y="88900"/>
            <a:ext cx="202478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Slide in front</a:t>
            </a:r>
          </a:p>
        </p:txBody>
      </p:sp>
      <p:sp>
        <p:nvSpPr>
          <p:cNvPr id="288" name="&quot;You don't always get what you wish for, you get what you work for &quot;"/>
          <p:cNvSpPr txBox="1"/>
          <p:nvPr/>
        </p:nvSpPr>
        <p:spPr>
          <a:xfrm>
            <a:off x="938879" y="6934200"/>
            <a:ext cx="6286501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"You don't always get what you wish for, you get what you work for 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76701 0.275164" pathEditMode="relative">
                                      <p:cBhvr>
                                        <p:cTn id="6" dur="1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0572 0.103169" pathEditMode="relative">
                                      <p:cBhvr>
                                        <p:cTn id="9" dur="2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0574 0.067692" pathEditMode="relative">
                                      <p:cBhvr>
                                        <p:cTn id="12" dur="2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15654 0.105817" pathEditMode="relative">
                                      <p:cBhvr>
                                        <p:cTn id="15" dur="2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0200 0.085938" pathEditMode="relative">
                                      <p:cBhvr>
                                        <p:cTn id="18" dur="2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5898 0.140625" pathEditMode="relative">
                                      <p:cBhvr>
                                        <p:cTn id="21" dur="2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0254 0.099752" pathEditMode="relative">
                                      <p:cBhvr>
                                        <p:cTn id="24" dur="2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21611 0.043638" pathEditMode="relative">
                                      <p:cBhvr>
                                        <p:cTn id="27" dur="2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57925 0.091458" pathEditMode="relative">
                                      <p:cBhvr>
                                        <p:cTn id="30" dur="2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42359 0.058245" pathEditMode="relative">
                                      <p:cBhvr>
                                        <p:cTn id="33" dur="2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1059 0.085938" pathEditMode="relative">
                                      <p:cBhvr>
                                        <p:cTn id="36" dur="2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9127 0.145829" pathEditMode="relative">
                                      <p:cBhvr>
                                        <p:cTn id="39" dur="2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7598 0.105733" pathEditMode="relative">
                                      <p:cBhvr>
                                        <p:cTn id="42" dur="2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2483 0.085497" pathEditMode="relative">
                                      <p:cBhvr>
                                        <p:cTn id="45" dur="2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7880 0.091542" pathEditMode="relative">
                                      <p:cBhvr>
                                        <p:cTn id="48" dur="2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Oval"/>
          <p:cNvSpPr/>
          <p:nvPr/>
        </p:nvSpPr>
        <p:spPr>
          <a:xfrm>
            <a:off x="8153400" y="3209726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96" name="Group"/>
          <p:cNvGrpSpPr/>
          <p:nvPr/>
        </p:nvGrpSpPr>
        <p:grpSpPr>
          <a:xfrm>
            <a:off x="6392862" y="1719262"/>
            <a:ext cx="304801" cy="279401"/>
            <a:chOff x="0" y="0"/>
            <a:chExt cx="304800" cy="279400"/>
          </a:xfrm>
        </p:grpSpPr>
        <p:sp>
          <p:nvSpPr>
            <p:cNvPr id="294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95" name="LS"/>
            <p:cNvSpPr txBox="1"/>
            <p:nvPr/>
          </p:nvSpPr>
          <p:spPr>
            <a:xfrm>
              <a:off x="38100" y="63301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sp>
        <p:nvSpPr>
          <p:cNvPr id="297" name="Circle"/>
          <p:cNvSpPr/>
          <p:nvPr/>
        </p:nvSpPr>
        <p:spPr>
          <a:xfrm>
            <a:off x="8267700" y="3289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8" name="Circle"/>
          <p:cNvSpPr/>
          <p:nvPr/>
        </p:nvSpPr>
        <p:spPr>
          <a:xfrm>
            <a:off x="5397500" y="43307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9" name="Circle"/>
          <p:cNvSpPr/>
          <p:nvPr/>
        </p:nvSpPr>
        <p:spPr>
          <a:xfrm>
            <a:off x="5397500" y="1752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0" name="Circle"/>
          <p:cNvSpPr/>
          <p:nvPr/>
        </p:nvSpPr>
        <p:spPr>
          <a:xfrm>
            <a:off x="4216400" y="1625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1" name="Circle"/>
          <p:cNvSpPr/>
          <p:nvPr/>
        </p:nvSpPr>
        <p:spPr>
          <a:xfrm>
            <a:off x="4216400" y="4648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2" name="Circle"/>
          <p:cNvSpPr/>
          <p:nvPr/>
        </p:nvSpPr>
        <p:spPr>
          <a:xfrm>
            <a:off x="2743200" y="3009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3" name="Circle"/>
          <p:cNvSpPr/>
          <p:nvPr/>
        </p:nvSpPr>
        <p:spPr>
          <a:xfrm>
            <a:off x="7429500" y="5410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4" name="Circle"/>
          <p:cNvSpPr/>
          <p:nvPr/>
        </p:nvSpPr>
        <p:spPr>
          <a:xfrm>
            <a:off x="7429500" y="10414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5" name="Circle"/>
          <p:cNvSpPr/>
          <p:nvPr/>
        </p:nvSpPr>
        <p:spPr>
          <a:xfrm>
            <a:off x="6705600" y="2476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6" name="Circle"/>
          <p:cNvSpPr/>
          <p:nvPr/>
        </p:nvSpPr>
        <p:spPr>
          <a:xfrm>
            <a:off x="6705600" y="3657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09" name="Group"/>
          <p:cNvGrpSpPr/>
          <p:nvPr/>
        </p:nvGrpSpPr>
        <p:grpSpPr>
          <a:xfrm>
            <a:off x="7086600" y="2900362"/>
            <a:ext cx="304800" cy="279401"/>
            <a:chOff x="0" y="0"/>
            <a:chExt cx="304800" cy="279400"/>
          </a:xfrm>
        </p:grpSpPr>
        <p:sp>
          <p:nvSpPr>
            <p:cNvPr id="30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8" name="CS"/>
            <p:cNvSpPr txBox="1"/>
            <p:nvPr/>
          </p:nvSpPr>
          <p:spPr>
            <a:xfrm>
              <a:off x="38100" y="63301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312" name="Group"/>
          <p:cNvGrpSpPr/>
          <p:nvPr/>
        </p:nvGrpSpPr>
        <p:grpSpPr>
          <a:xfrm>
            <a:off x="6388100" y="4508500"/>
            <a:ext cx="304800" cy="279400"/>
            <a:chOff x="0" y="0"/>
            <a:chExt cx="304800" cy="279400"/>
          </a:xfrm>
        </p:grpSpPr>
        <p:sp>
          <p:nvSpPr>
            <p:cNvPr id="31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1" name="RS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315" name="Group"/>
          <p:cNvGrpSpPr/>
          <p:nvPr/>
        </p:nvGrpSpPr>
        <p:grpSpPr>
          <a:xfrm>
            <a:off x="5880100" y="3390900"/>
            <a:ext cx="304800" cy="279400"/>
            <a:chOff x="0" y="0"/>
            <a:chExt cx="304800" cy="279400"/>
          </a:xfrm>
        </p:grpSpPr>
        <p:sp>
          <p:nvSpPr>
            <p:cNvPr id="31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4" name="SC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318" name="Group"/>
          <p:cNvGrpSpPr/>
          <p:nvPr/>
        </p:nvGrpSpPr>
        <p:grpSpPr>
          <a:xfrm>
            <a:off x="4927600" y="2692400"/>
            <a:ext cx="304800" cy="279400"/>
            <a:chOff x="0" y="0"/>
            <a:chExt cx="304800" cy="279400"/>
          </a:xfrm>
        </p:grpSpPr>
        <p:sp>
          <p:nvSpPr>
            <p:cNvPr id="316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7" name="SC"/>
            <p:cNvSpPr txBox="1"/>
            <p:nvPr/>
          </p:nvSpPr>
          <p:spPr>
            <a:xfrm>
              <a:off x="38100" y="60920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321" name="Group"/>
          <p:cNvGrpSpPr/>
          <p:nvPr/>
        </p:nvGrpSpPr>
        <p:grpSpPr>
          <a:xfrm>
            <a:off x="5676900" y="1968500"/>
            <a:ext cx="304800" cy="279400"/>
            <a:chOff x="0" y="0"/>
            <a:chExt cx="304800" cy="279400"/>
          </a:xfrm>
        </p:grpSpPr>
        <p:sp>
          <p:nvSpPr>
            <p:cNvPr id="319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0" name="LM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324" name="Group"/>
          <p:cNvGrpSpPr/>
          <p:nvPr/>
        </p:nvGrpSpPr>
        <p:grpSpPr>
          <a:xfrm>
            <a:off x="5283200" y="4051300"/>
            <a:ext cx="317500" cy="279400"/>
            <a:chOff x="0" y="0"/>
            <a:chExt cx="317500" cy="279400"/>
          </a:xfrm>
        </p:grpSpPr>
        <p:sp>
          <p:nvSpPr>
            <p:cNvPr id="322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3" name="RM"/>
            <p:cNvSpPr txBox="1"/>
            <p:nvPr/>
          </p:nvSpPr>
          <p:spPr>
            <a:xfrm>
              <a:off x="50800" y="61317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327" name="Group"/>
          <p:cNvGrpSpPr/>
          <p:nvPr/>
        </p:nvGrpSpPr>
        <p:grpSpPr>
          <a:xfrm>
            <a:off x="4216400" y="1968500"/>
            <a:ext cx="304800" cy="279400"/>
            <a:chOff x="0" y="0"/>
            <a:chExt cx="304800" cy="279400"/>
          </a:xfrm>
        </p:grpSpPr>
        <p:sp>
          <p:nvSpPr>
            <p:cNvPr id="325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6" name="LH"/>
            <p:cNvSpPr txBox="1"/>
            <p:nvPr/>
          </p:nvSpPr>
          <p:spPr>
            <a:xfrm>
              <a:off x="38100" y="6052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330" name="Group"/>
          <p:cNvGrpSpPr/>
          <p:nvPr/>
        </p:nvGrpSpPr>
        <p:grpSpPr>
          <a:xfrm>
            <a:off x="3276600" y="3022600"/>
            <a:ext cx="304800" cy="279400"/>
            <a:chOff x="0" y="0"/>
            <a:chExt cx="304800" cy="279400"/>
          </a:xfrm>
        </p:grpSpPr>
        <p:sp>
          <p:nvSpPr>
            <p:cNvPr id="328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9" name="FB"/>
            <p:cNvSpPr txBox="1"/>
            <p:nvPr/>
          </p:nvSpPr>
          <p:spPr>
            <a:xfrm>
              <a:off x="38100" y="58142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333" name="Group"/>
          <p:cNvGrpSpPr/>
          <p:nvPr/>
        </p:nvGrpSpPr>
        <p:grpSpPr>
          <a:xfrm>
            <a:off x="4127500" y="4343400"/>
            <a:ext cx="304800" cy="279400"/>
            <a:chOff x="0" y="0"/>
            <a:chExt cx="304800" cy="279400"/>
          </a:xfrm>
        </p:grpSpPr>
        <p:sp>
          <p:nvSpPr>
            <p:cNvPr id="331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2" name="RH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sp>
        <p:nvSpPr>
          <p:cNvPr id="334" name="Wing Half Press - Sideline"/>
          <p:cNvSpPr txBox="1"/>
          <p:nvPr/>
        </p:nvSpPr>
        <p:spPr>
          <a:xfrm>
            <a:off x="2935917" y="88900"/>
            <a:ext cx="4019703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Wing Half Press - Sideline</a:t>
            </a:r>
          </a:p>
        </p:txBody>
      </p:sp>
      <p:sp>
        <p:nvSpPr>
          <p:cNvPr id="335" name="&quot;You don't always get what you wish for, you get what you work for &quot;"/>
          <p:cNvSpPr txBox="1"/>
          <p:nvPr/>
        </p:nvSpPr>
        <p:spPr>
          <a:xfrm>
            <a:off x="938879" y="6934200"/>
            <a:ext cx="6286501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"You don't always get what you wish for, you get what you work for 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76701 0.275164" pathEditMode="relative">
                                      <p:cBhvr>
                                        <p:cTn id="6" dur="1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0572 0.103169" pathEditMode="relative">
                                      <p:cBhvr>
                                        <p:cTn id="9" dur="2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0574 0.067692" pathEditMode="relative">
                                      <p:cBhvr>
                                        <p:cTn id="12" dur="2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82573 0.089154" pathEditMode="relative">
                                      <p:cBhvr>
                                        <p:cTn id="15" dur="2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0200 0.085938" pathEditMode="relative">
                                      <p:cBhvr>
                                        <p:cTn id="18" dur="2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5898 0.140625" pathEditMode="relative">
                                      <p:cBhvr>
                                        <p:cTn id="21" dur="2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0254 0.099752" pathEditMode="relative">
                                      <p:cBhvr>
                                        <p:cTn id="24" dur="2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21611 0.043638" pathEditMode="relative">
                                      <p:cBhvr>
                                        <p:cTn id="27" dur="2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57925 0.091458" pathEditMode="relative">
                                      <p:cBhvr>
                                        <p:cTn id="30" dur="2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42359 0.058245" pathEditMode="relative">
                                      <p:cBhvr>
                                        <p:cTn id="33" dur="2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11059 0.085938" pathEditMode="relative">
                                      <p:cBhvr>
                                        <p:cTn id="36" dur="2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9127 0.145829" pathEditMode="relative">
                                      <p:cBhvr>
                                        <p:cTn id="39" dur="2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7598 0.105733" pathEditMode="relative">
                                      <p:cBhvr>
                                        <p:cTn id="42" dur="2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2483 0.085497" pathEditMode="relative">
                                      <p:cBhvr>
                                        <p:cTn id="45" dur="2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1914 0.156042" pathEditMode="relative">
                                      <p:cBhvr>
                                        <p:cTn id="48" dur="2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8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Oval"/>
          <p:cNvSpPr/>
          <p:nvPr/>
        </p:nvSpPr>
        <p:spPr>
          <a:xfrm>
            <a:off x="8153400" y="3209726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42" name="Group"/>
          <p:cNvGrpSpPr/>
          <p:nvPr/>
        </p:nvGrpSpPr>
        <p:grpSpPr>
          <a:xfrm>
            <a:off x="6388100" y="1638300"/>
            <a:ext cx="304800" cy="279400"/>
            <a:chOff x="0" y="0"/>
            <a:chExt cx="304800" cy="279400"/>
          </a:xfrm>
        </p:grpSpPr>
        <p:sp>
          <p:nvSpPr>
            <p:cNvPr id="34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41" name="LS"/>
            <p:cNvSpPr txBox="1"/>
            <p:nvPr/>
          </p:nvSpPr>
          <p:spPr>
            <a:xfrm>
              <a:off x="38100" y="63301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sp>
        <p:nvSpPr>
          <p:cNvPr id="343" name="Circle"/>
          <p:cNvSpPr/>
          <p:nvPr/>
        </p:nvSpPr>
        <p:spPr>
          <a:xfrm>
            <a:off x="8267700" y="3289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4" name="Circle"/>
          <p:cNvSpPr/>
          <p:nvPr/>
        </p:nvSpPr>
        <p:spPr>
          <a:xfrm>
            <a:off x="5397500" y="43307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5" name="Circle"/>
          <p:cNvSpPr/>
          <p:nvPr/>
        </p:nvSpPr>
        <p:spPr>
          <a:xfrm>
            <a:off x="5397500" y="1752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6" name="Circle"/>
          <p:cNvSpPr/>
          <p:nvPr/>
        </p:nvSpPr>
        <p:spPr>
          <a:xfrm>
            <a:off x="4216400" y="1625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7" name="Circle"/>
          <p:cNvSpPr/>
          <p:nvPr/>
        </p:nvSpPr>
        <p:spPr>
          <a:xfrm>
            <a:off x="4216400" y="4648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8" name="Circle"/>
          <p:cNvSpPr/>
          <p:nvPr/>
        </p:nvSpPr>
        <p:spPr>
          <a:xfrm>
            <a:off x="2743200" y="3009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9" name="Circle"/>
          <p:cNvSpPr/>
          <p:nvPr/>
        </p:nvSpPr>
        <p:spPr>
          <a:xfrm>
            <a:off x="7429500" y="5410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0" name="Circle"/>
          <p:cNvSpPr/>
          <p:nvPr/>
        </p:nvSpPr>
        <p:spPr>
          <a:xfrm>
            <a:off x="7429500" y="10414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1" name="Circle"/>
          <p:cNvSpPr/>
          <p:nvPr/>
        </p:nvSpPr>
        <p:spPr>
          <a:xfrm>
            <a:off x="6705600" y="2476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2" name="Circle"/>
          <p:cNvSpPr/>
          <p:nvPr/>
        </p:nvSpPr>
        <p:spPr>
          <a:xfrm>
            <a:off x="6705600" y="3657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55" name="Group"/>
          <p:cNvGrpSpPr/>
          <p:nvPr/>
        </p:nvGrpSpPr>
        <p:grpSpPr>
          <a:xfrm>
            <a:off x="6946900" y="3073400"/>
            <a:ext cx="304800" cy="279400"/>
            <a:chOff x="0" y="0"/>
            <a:chExt cx="304800" cy="279400"/>
          </a:xfrm>
        </p:grpSpPr>
        <p:sp>
          <p:nvSpPr>
            <p:cNvPr id="35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4" name="CS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358" name="Group"/>
          <p:cNvGrpSpPr/>
          <p:nvPr/>
        </p:nvGrpSpPr>
        <p:grpSpPr>
          <a:xfrm>
            <a:off x="6388100" y="4508500"/>
            <a:ext cx="304800" cy="279400"/>
            <a:chOff x="0" y="0"/>
            <a:chExt cx="304800" cy="279400"/>
          </a:xfrm>
        </p:grpSpPr>
        <p:sp>
          <p:nvSpPr>
            <p:cNvPr id="356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7" name="RS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361" name="Group"/>
          <p:cNvGrpSpPr/>
          <p:nvPr/>
        </p:nvGrpSpPr>
        <p:grpSpPr>
          <a:xfrm>
            <a:off x="5880100" y="3390900"/>
            <a:ext cx="304800" cy="279400"/>
            <a:chOff x="0" y="0"/>
            <a:chExt cx="304800" cy="279400"/>
          </a:xfrm>
        </p:grpSpPr>
        <p:sp>
          <p:nvSpPr>
            <p:cNvPr id="359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0" name="SC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364" name="Group"/>
          <p:cNvGrpSpPr/>
          <p:nvPr/>
        </p:nvGrpSpPr>
        <p:grpSpPr>
          <a:xfrm>
            <a:off x="4927600" y="2692400"/>
            <a:ext cx="304800" cy="279400"/>
            <a:chOff x="0" y="0"/>
            <a:chExt cx="304800" cy="279400"/>
          </a:xfrm>
        </p:grpSpPr>
        <p:sp>
          <p:nvSpPr>
            <p:cNvPr id="362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3" name="SC"/>
            <p:cNvSpPr txBox="1"/>
            <p:nvPr/>
          </p:nvSpPr>
          <p:spPr>
            <a:xfrm>
              <a:off x="38100" y="60920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367" name="Group"/>
          <p:cNvGrpSpPr/>
          <p:nvPr/>
        </p:nvGrpSpPr>
        <p:grpSpPr>
          <a:xfrm>
            <a:off x="5676900" y="1968500"/>
            <a:ext cx="304800" cy="279400"/>
            <a:chOff x="0" y="0"/>
            <a:chExt cx="304800" cy="279400"/>
          </a:xfrm>
        </p:grpSpPr>
        <p:sp>
          <p:nvSpPr>
            <p:cNvPr id="365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6" name="LM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370" name="Group"/>
          <p:cNvGrpSpPr/>
          <p:nvPr/>
        </p:nvGrpSpPr>
        <p:grpSpPr>
          <a:xfrm>
            <a:off x="5283200" y="4051300"/>
            <a:ext cx="317500" cy="279400"/>
            <a:chOff x="0" y="0"/>
            <a:chExt cx="317500" cy="279400"/>
          </a:xfrm>
        </p:grpSpPr>
        <p:sp>
          <p:nvSpPr>
            <p:cNvPr id="368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9" name="RM"/>
            <p:cNvSpPr txBox="1"/>
            <p:nvPr/>
          </p:nvSpPr>
          <p:spPr>
            <a:xfrm>
              <a:off x="50800" y="61317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373" name="Group"/>
          <p:cNvGrpSpPr/>
          <p:nvPr/>
        </p:nvGrpSpPr>
        <p:grpSpPr>
          <a:xfrm>
            <a:off x="4216400" y="1968500"/>
            <a:ext cx="304800" cy="279400"/>
            <a:chOff x="0" y="0"/>
            <a:chExt cx="304800" cy="279400"/>
          </a:xfrm>
        </p:grpSpPr>
        <p:sp>
          <p:nvSpPr>
            <p:cNvPr id="371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72" name="LH"/>
            <p:cNvSpPr txBox="1"/>
            <p:nvPr/>
          </p:nvSpPr>
          <p:spPr>
            <a:xfrm>
              <a:off x="38100" y="6052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376" name="Group"/>
          <p:cNvGrpSpPr/>
          <p:nvPr/>
        </p:nvGrpSpPr>
        <p:grpSpPr>
          <a:xfrm>
            <a:off x="3276600" y="3022600"/>
            <a:ext cx="304800" cy="279400"/>
            <a:chOff x="0" y="0"/>
            <a:chExt cx="304800" cy="279400"/>
          </a:xfrm>
        </p:grpSpPr>
        <p:sp>
          <p:nvSpPr>
            <p:cNvPr id="374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75" name="FB"/>
            <p:cNvSpPr txBox="1"/>
            <p:nvPr/>
          </p:nvSpPr>
          <p:spPr>
            <a:xfrm>
              <a:off x="38100" y="58142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379" name="Group"/>
          <p:cNvGrpSpPr/>
          <p:nvPr/>
        </p:nvGrpSpPr>
        <p:grpSpPr>
          <a:xfrm>
            <a:off x="4127500" y="4343400"/>
            <a:ext cx="304800" cy="279400"/>
            <a:chOff x="0" y="0"/>
            <a:chExt cx="304800" cy="279400"/>
          </a:xfrm>
        </p:grpSpPr>
        <p:sp>
          <p:nvSpPr>
            <p:cNvPr id="37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78" name="RH"/>
            <p:cNvSpPr txBox="1"/>
            <p:nvPr/>
          </p:nvSpPr>
          <p:spPr>
            <a:xfrm>
              <a:off x="38100" y="6687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sp>
        <p:nvSpPr>
          <p:cNvPr id="380" name="Wing Half Press - Inside"/>
          <p:cNvSpPr txBox="1"/>
          <p:nvPr/>
        </p:nvSpPr>
        <p:spPr>
          <a:xfrm>
            <a:off x="3074061" y="88900"/>
            <a:ext cx="3743402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Wing Half Press - Inside</a:t>
            </a:r>
          </a:p>
        </p:txBody>
      </p:sp>
      <p:sp>
        <p:nvSpPr>
          <p:cNvPr id="381" name="&quot;You don't always get what you wish for, you get what you work for &quot;"/>
          <p:cNvSpPr txBox="1"/>
          <p:nvPr/>
        </p:nvSpPr>
        <p:spPr>
          <a:xfrm>
            <a:off x="938879" y="6934200"/>
            <a:ext cx="6286501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"You don't always get what you wish for, you get what you work for 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79008 -0.257143" pathEditMode="relative">
                                      <p:cBhvr>
                                        <p:cTn id="6" dur="1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1726 -0.078369" pathEditMode="relative">
                                      <p:cBhvr>
                                        <p:cTn id="9" dur="2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4115 -0.106490" pathEditMode="relative">
                                      <p:cBhvr>
                                        <p:cTn id="12" dur="2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93262 -0.092448" pathEditMode="relative">
                                      <p:cBhvr>
                                        <p:cTn id="15" dur="2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3971 -0.097656" pathEditMode="relative">
                                      <p:cBhvr>
                                        <p:cTn id="18" dur="2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6771 -0.088542" pathEditMode="relative">
                                      <p:cBhvr>
                                        <p:cTn id="21" dur="2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53711 -0.080216" pathEditMode="relative">
                                      <p:cBhvr>
                                        <p:cTn id="24" dur="2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43367 -0.087909" pathEditMode="relative">
                                      <p:cBhvr>
                                        <p:cTn id="27" dur="2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74707 -0.121094" pathEditMode="relative">
                                      <p:cBhvr>
                                        <p:cTn id="30" dur="2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488 -0.129651" pathEditMode="relative">
                                      <p:cBhvr>
                                        <p:cTn id="33" dur="2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30209 -0.083734" pathEditMode="relative">
                                      <p:cBhvr>
                                        <p:cTn id="36" dur="2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55176 -0.020765" pathEditMode="relative">
                                      <p:cBhvr>
                                        <p:cTn id="39" dur="2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4414 -0.114615" pathEditMode="relative">
                                      <p:cBhvr>
                                        <p:cTn id="42" dur="2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6611 -0.063842" pathEditMode="relative">
                                      <p:cBhvr>
                                        <p:cTn id="45" dur="2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-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2497 -0.066406" pathEditMode="relative">
                                      <p:cBhvr>
                                        <p:cTn id="48" dur="2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26" name="Group"/>
          <p:cNvGrpSpPr/>
          <p:nvPr/>
        </p:nvGrpSpPr>
        <p:grpSpPr>
          <a:xfrm>
            <a:off x="2743200" y="1041400"/>
            <a:ext cx="5816600" cy="4660900"/>
            <a:chOff x="0" y="0"/>
            <a:chExt cx="5816600" cy="4660900"/>
          </a:xfrm>
        </p:grpSpPr>
        <p:sp>
          <p:nvSpPr>
            <p:cNvPr id="385" name="Oval"/>
            <p:cNvSpPr/>
            <p:nvPr/>
          </p:nvSpPr>
          <p:spPr>
            <a:xfrm>
              <a:off x="5410200" y="2168326"/>
              <a:ext cx="165100" cy="1524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388" name="Group"/>
            <p:cNvGrpSpPr/>
            <p:nvPr/>
          </p:nvGrpSpPr>
          <p:grpSpPr>
            <a:xfrm>
              <a:off x="4394200" y="927100"/>
              <a:ext cx="304800" cy="279400"/>
              <a:chOff x="0" y="0"/>
              <a:chExt cx="304800" cy="279400"/>
            </a:xfrm>
          </p:grpSpPr>
          <p:sp>
            <p:nvSpPr>
              <p:cNvPr id="386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7" name="LS"/>
              <p:cNvSpPr txBox="1"/>
              <p:nvPr/>
            </p:nvSpPr>
            <p:spPr>
              <a:xfrm>
                <a:off x="38100" y="60523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LS</a:t>
                </a:r>
              </a:p>
            </p:txBody>
          </p:sp>
        </p:grpSp>
        <p:sp>
          <p:nvSpPr>
            <p:cNvPr id="389" name="Circle"/>
            <p:cNvSpPr/>
            <p:nvPr/>
          </p:nvSpPr>
          <p:spPr>
            <a:xfrm>
              <a:off x="5524500" y="22479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0" name="Circle"/>
            <p:cNvSpPr/>
            <p:nvPr/>
          </p:nvSpPr>
          <p:spPr>
            <a:xfrm>
              <a:off x="2654300" y="32893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1" name="Circle"/>
            <p:cNvSpPr/>
            <p:nvPr/>
          </p:nvSpPr>
          <p:spPr>
            <a:xfrm>
              <a:off x="2654300" y="7112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2" name="Circle"/>
            <p:cNvSpPr/>
            <p:nvPr/>
          </p:nvSpPr>
          <p:spPr>
            <a:xfrm>
              <a:off x="1473200" y="5842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3" name="Circle"/>
            <p:cNvSpPr/>
            <p:nvPr/>
          </p:nvSpPr>
          <p:spPr>
            <a:xfrm>
              <a:off x="1473200" y="36068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4" name="Circle"/>
            <p:cNvSpPr/>
            <p:nvPr/>
          </p:nvSpPr>
          <p:spPr>
            <a:xfrm>
              <a:off x="0" y="19685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5" name="Circle"/>
            <p:cNvSpPr/>
            <p:nvPr/>
          </p:nvSpPr>
          <p:spPr>
            <a:xfrm>
              <a:off x="4686300" y="43688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6" name="Circle"/>
            <p:cNvSpPr/>
            <p:nvPr/>
          </p:nvSpPr>
          <p:spPr>
            <a:xfrm>
              <a:off x="4686300" y="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7" name="Circle"/>
            <p:cNvSpPr/>
            <p:nvPr/>
          </p:nvSpPr>
          <p:spPr>
            <a:xfrm>
              <a:off x="3962400" y="14351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8" name="Circle"/>
            <p:cNvSpPr/>
            <p:nvPr/>
          </p:nvSpPr>
          <p:spPr>
            <a:xfrm>
              <a:off x="3962400" y="2616200"/>
              <a:ext cx="292100" cy="292100"/>
            </a:xfrm>
            <a:prstGeom prst="ellipse">
              <a:avLst/>
            </a:prstGeom>
            <a:solidFill>
              <a:srgbClr val="53D5FD"/>
            </a:solidFill>
            <a:ln w="12700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401" name="Group"/>
            <p:cNvGrpSpPr/>
            <p:nvPr/>
          </p:nvGrpSpPr>
          <p:grpSpPr>
            <a:xfrm>
              <a:off x="4864100" y="1892300"/>
              <a:ext cx="304800" cy="279400"/>
              <a:chOff x="0" y="0"/>
              <a:chExt cx="304800" cy="279400"/>
            </a:xfrm>
          </p:grpSpPr>
          <p:sp>
            <p:nvSpPr>
              <p:cNvPr id="399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00" name="CS"/>
              <p:cNvSpPr txBox="1"/>
              <p:nvPr/>
            </p:nvSpPr>
            <p:spPr>
              <a:xfrm>
                <a:off x="38100" y="67667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CS</a:t>
                </a:r>
              </a:p>
            </p:txBody>
          </p:sp>
        </p:grpSp>
        <p:grpSp>
          <p:nvGrpSpPr>
            <p:cNvPr id="404" name="Group"/>
            <p:cNvGrpSpPr/>
            <p:nvPr/>
          </p:nvGrpSpPr>
          <p:grpSpPr>
            <a:xfrm>
              <a:off x="4394200" y="3302000"/>
              <a:ext cx="304800" cy="279400"/>
              <a:chOff x="0" y="0"/>
              <a:chExt cx="304800" cy="279400"/>
            </a:xfrm>
          </p:grpSpPr>
          <p:sp>
            <p:nvSpPr>
              <p:cNvPr id="402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03" name="RS"/>
              <p:cNvSpPr txBox="1"/>
              <p:nvPr/>
            </p:nvSpPr>
            <p:spPr>
              <a:xfrm>
                <a:off x="38100" y="66873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RS</a:t>
                </a:r>
              </a:p>
            </p:txBody>
          </p:sp>
        </p:grpSp>
        <p:grpSp>
          <p:nvGrpSpPr>
            <p:cNvPr id="407" name="Group"/>
            <p:cNvGrpSpPr/>
            <p:nvPr/>
          </p:nvGrpSpPr>
          <p:grpSpPr>
            <a:xfrm>
              <a:off x="3784600" y="2260600"/>
              <a:ext cx="304800" cy="279400"/>
              <a:chOff x="0" y="0"/>
              <a:chExt cx="304800" cy="279400"/>
            </a:xfrm>
          </p:grpSpPr>
          <p:sp>
            <p:nvSpPr>
              <p:cNvPr id="405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06" name="SC"/>
              <p:cNvSpPr txBox="1"/>
              <p:nvPr/>
            </p:nvSpPr>
            <p:spPr>
              <a:xfrm>
                <a:off x="38100" y="66476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SC</a:t>
                </a:r>
              </a:p>
            </p:txBody>
          </p:sp>
        </p:grpSp>
        <p:grpSp>
          <p:nvGrpSpPr>
            <p:cNvPr id="410" name="Group"/>
            <p:cNvGrpSpPr/>
            <p:nvPr/>
          </p:nvGrpSpPr>
          <p:grpSpPr>
            <a:xfrm>
              <a:off x="2349500" y="1651000"/>
              <a:ext cx="304800" cy="279400"/>
              <a:chOff x="0" y="0"/>
              <a:chExt cx="304800" cy="279400"/>
            </a:xfrm>
          </p:grpSpPr>
          <p:sp>
            <p:nvSpPr>
              <p:cNvPr id="408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09" name="SC"/>
              <p:cNvSpPr txBox="1"/>
              <p:nvPr/>
            </p:nvSpPr>
            <p:spPr>
              <a:xfrm>
                <a:off x="38100" y="60920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SC</a:t>
                </a:r>
              </a:p>
            </p:txBody>
          </p:sp>
        </p:grpSp>
        <p:grpSp>
          <p:nvGrpSpPr>
            <p:cNvPr id="413" name="Group"/>
            <p:cNvGrpSpPr/>
            <p:nvPr/>
          </p:nvGrpSpPr>
          <p:grpSpPr>
            <a:xfrm>
              <a:off x="2933700" y="927100"/>
              <a:ext cx="304800" cy="279400"/>
              <a:chOff x="0" y="0"/>
              <a:chExt cx="304800" cy="279400"/>
            </a:xfrm>
          </p:grpSpPr>
          <p:sp>
            <p:nvSpPr>
              <p:cNvPr id="411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2" name="LM"/>
              <p:cNvSpPr txBox="1"/>
              <p:nvPr/>
            </p:nvSpPr>
            <p:spPr>
              <a:xfrm>
                <a:off x="38100" y="70445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LM</a:t>
                </a:r>
              </a:p>
            </p:txBody>
          </p:sp>
        </p:grpSp>
        <p:grpSp>
          <p:nvGrpSpPr>
            <p:cNvPr id="416" name="Group"/>
            <p:cNvGrpSpPr/>
            <p:nvPr/>
          </p:nvGrpSpPr>
          <p:grpSpPr>
            <a:xfrm>
              <a:off x="2933700" y="3098800"/>
              <a:ext cx="304800" cy="279400"/>
              <a:chOff x="0" y="0"/>
              <a:chExt cx="304800" cy="279400"/>
            </a:xfrm>
          </p:grpSpPr>
          <p:sp>
            <p:nvSpPr>
              <p:cNvPr id="414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5" name="RM"/>
              <p:cNvSpPr txBox="1"/>
              <p:nvPr/>
            </p:nvSpPr>
            <p:spPr>
              <a:xfrm>
                <a:off x="38100" y="61714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RM</a:t>
                </a:r>
              </a:p>
            </p:txBody>
          </p:sp>
        </p:grpSp>
        <p:grpSp>
          <p:nvGrpSpPr>
            <p:cNvPr id="419" name="Group"/>
            <p:cNvGrpSpPr/>
            <p:nvPr/>
          </p:nvGrpSpPr>
          <p:grpSpPr>
            <a:xfrm>
              <a:off x="1473200" y="927100"/>
              <a:ext cx="304800" cy="279400"/>
              <a:chOff x="0" y="0"/>
              <a:chExt cx="304800" cy="279400"/>
            </a:xfrm>
          </p:grpSpPr>
          <p:sp>
            <p:nvSpPr>
              <p:cNvPr id="417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8" name="LH"/>
              <p:cNvSpPr txBox="1"/>
              <p:nvPr/>
            </p:nvSpPr>
            <p:spPr>
              <a:xfrm>
                <a:off x="38100" y="60523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LH</a:t>
                </a:r>
              </a:p>
            </p:txBody>
          </p:sp>
        </p:grpSp>
        <p:grpSp>
          <p:nvGrpSpPr>
            <p:cNvPr id="422" name="Group"/>
            <p:cNvGrpSpPr/>
            <p:nvPr/>
          </p:nvGrpSpPr>
          <p:grpSpPr>
            <a:xfrm>
              <a:off x="533400" y="1981200"/>
              <a:ext cx="304800" cy="279400"/>
              <a:chOff x="0" y="0"/>
              <a:chExt cx="304800" cy="279400"/>
            </a:xfrm>
          </p:grpSpPr>
          <p:sp>
            <p:nvSpPr>
              <p:cNvPr id="420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21" name="FB"/>
              <p:cNvSpPr txBox="1"/>
              <p:nvPr/>
            </p:nvSpPr>
            <p:spPr>
              <a:xfrm>
                <a:off x="38100" y="58142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FB</a:t>
                </a:r>
              </a:p>
            </p:txBody>
          </p:sp>
        </p:grpSp>
        <p:grpSp>
          <p:nvGrpSpPr>
            <p:cNvPr id="425" name="Group"/>
            <p:cNvGrpSpPr/>
            <p:nvPr/>
          </p:nvGrpSpPr>
          <p:grpSpPr>
            <a:xfrm>
              <a:off x="1587500" y="3098800"/>
              <a:ext cx="304800" cy="279400"/>
              <a:chOff x="0" y="0"/>
              <a:chExt cx="304800" cy="279400"/>
            </a:xfrm>
          </p:grpSpPr>
          <p:sp>
            <p:nvSpPr>
              <p:cNvPr id="423" name="Oval"/>
              <p:cNvSpPr/>
              <p:nvPr/>
            </p:nvSpPr>
            <p:spPr>
              <a:xfrm>
                <a:off x="0" y="0"/>
                <a:ext cx="292100" cy="279400"/>
              </a:xfrm>
              <a:prstGeom prst="ellipse">
                <a:avLst/>
              </a:pr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45155" marR="45155" algn="l" defTabSz="1016000">
                  <a:defRPr sz="2600"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24" name="RH"/>
              <p:cNvSpPr txBox="1"/>
              <p:nvPr/>
            </p:nvSpPr>
            <p:spPr>
              <a:xfrm>
                <a:off x="38100" y="61714"/>
                <a:ext cx="266700" cy="135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marL="23545" marR="20325" algn="l" defTabSz="1016000">
                  <a:buClr>
                    <a:srgbClr val="000000"/>
                  </a:buClr>
                  <a:buFont typeface="Arial"/>
                  <a:defRPr sz="10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RH</a:t>
                </a:r>
              </a:p>
            </p:txBody>
          </p:sp>
        </p:grpSp>
      </p:grpSp>
      <p:sp>
        <p:nvSpPr>
          <p:cNvPr id="427" name="dealing with 3 @ back"/>
          <p:cNvSpPr txBox="1"/>
          <p:nvPr/>
        </p:nvSpPr>
        <p:spPr>
          <a:xfrm>
            <a:off x="3277638" y="88900"/>
            <a:ext cx="333624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dealing with 3 @ back</a:t>
            </a:r>
          </a:p>
        </p:txBody>
      </p:sp>
      <p:sp>
        <p:nvSpPr>
          <p:cNvPr id="428" name="&quot;You don't always get what you wish for, you get what you work for &quot;"/>
          <p:cNvSpPr txBox="1"/>
          <p:nvPr/>
        </p:nvSpPr>
        <p:spPr>
          <a:xfrm>
            <a:off x="938879" y="6934200"/>
            <a:ext cx="6286501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r>
              <a:t>"You don't always get what you wish for, you get what you work for "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1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432" name="Oval"/>
          <p:cNvSpPr/>
          <p:nvPr/>
        </p:nvSpPr>
        <p:spPr>
          <a:xfrm>
            <a:off x="8102600" y="2465585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435" name="Group"/>
          <p:cNvGrpSpPr/>
          <p:nvPr/>
        </p:nvGrpSpPr>
        <p:grpSpPr>
          <a:xfrm>
            <a:off x="7137400" y="1765300"/>
            <a:ext cx="304800" cy="279400"/>
            <a:chOff x="0" y="0"/>
            <a:chExt cx="304800" cy="279400"/>
          </a:xfrm>
        </p:grpSpPr>
        <p:sp>
          <p:nvSpPr>
            <p:cNvPr id="43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4" name="LS"/>
            <p:cNvSpPr txBox="1"/>
            <p:nvPr/>
          </p:nvSpPr>
          <p:spPr>
            <a:xfrm>
              <a:off x="38100" y="65285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sp>
        <p:nvSpPr>
          <p:cNvPr id="436" name="Circle"/>
          <p:cNvSpPr/>
          <p:nvPr/>
        </p:nvSpPr>
        <p:spPr>
          <a:xfrm>
            <a:off x="8191500" y="2247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37" name="Circle"/>
          <p:cNvSpPr/>
          <p:nvPr/>
        </p:nvSpPr>
        <p:spPr>
          <a:xfrm>
            <a:off x="5397500" y="43307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38" name="Circle"/>
          <p:cNvSpPr/>
          <p:nvPr/>
        </p:nvSpPr>
        <p:spPr>
          <a:xfrm>
            <a:off x="5397500" y="1752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39" name="Circle"/>
          <p:cNvSpPr/>
          <p:nvPr/>
        </p:nvSpPr>
        <p:spPr>
          <a:xfrm>
            <a:off x="4216400" y="1625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0" name="Circle"/>
          <p:cNvSpPr/>
          <p:nvPr/>
        </p:nvSpPr>
        <p:spPr>
          <a:xfrm>
            <a:off x="4216400" y="4648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1" name="Circle"/>
          <p:cNvSpPr/>
          <p:nvPr/>
        </p:nvSpPr>
        <p:spPr>
          <a:xfrm>
            <a:off x="2743200" y="3009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2" name="Circle"/>
          <p:cNvSpPr/>
          <p:nvPr/>
        </p:nvSpPr>
        <p:spPr>
          <a:xfrm>
            <a:off x="7429500" y="5410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3" name="Circle"/>
          <p:cNvSpPr/>
          <p:nvPr/>
        </p:nvSpPr>
        <p:spPr>
          <a:xfrm>
            <a:off x="7429500" y="10414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4" name="Circle"/>
          <p:cNvSpPr/>
          <p:nvPr/>
        </p:nvSpPr>
        <p:spPr>
          <a:xfrm>
            <a:off x="6705600" y="2476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5" name="Circle"/>
          <p:cNvSpPr/>
          <p:nvPr/>
        </p:nvSpPr>
        <p:spPr>
          <a:xfrm>
            <a:off x="8267700" y="39243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448" name="Group"/>
          <p:cNvGrpSpPr/>
          <p:nvPr/>
        </p:nvGrpSpPr>
        <p:grpSpPr>
          <a:xfrm>
            <a:off x="7581900" y="2692400"/>
            <a:ext cx="304800" cy="279400"/>
            <a:chOff x="0" y="0"/>
            <a:chExt cx="304800" cy="279400"/>
          </a:xfrm>
        </p:grpSpPr>
        <p:sp>
          <p:nvSpPr>
            <p:cNvPr id="446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47" name="CS"/>
            <p:cNvSpPr txBox="1"/>
            <p:nvPr/>
          </p:nvSpPr>
          <p:spPr>
            <a:xfrm>
              <a:off x="38100" y="60920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451" name="Group"/>
          <p:cNvGrpSpPr/>
          <p:nvPr/>
        </p:nvGrpSpPr>
        <p:grpSpPr>
          <a:xfrm>
            <a:off x="7137400" y="4013200"/>
            <a:ext cx="304800" cy="279400"/>
            <a:chOff x="0" y="0"/>
            <a:chExt cx="304800" cy="279400"/>
          </a:xfrm>
        </p:grpSpPr>
        <p:sp>
          <p:nvSpPr>
            <p:cNvPr id="449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50" name="RS"/>
            <p:cNvSpPr txBox="1"/>
            <p:nvPr/>
          </p:nvSpPr>
          <p:spPr>
            <a:xfrm>
              <a:off x="38100" y="59729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454" name="Group"/>
          <p:cNvGrpSpPr/>
          <p:nvPr/>
        </p:nvGrpSpPr>
        <p:grpSpPr>
          <a:xfrm>
            <a:off x="6502400" y="2400300"/>
            <a:ext cx="304800" cy="279400"/>
            <a:chOff x="0" y="0"/>
            <a:chExt cx="304800" cy="279400"/>
          </a:xfrm>
        </p:grpSpPr>
        <p:sp>
          <p:nvSpPr>
            <p:cNvPr id="452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53" name="SC"/>
            <p:cNvSpPr txBox="1"/>
            <p:nvPr/>
          </p:nvSpPr>
          <p:spPr>
            <a:xfrm>
              <a:off x="38100" y="65285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457" name="Group"/>
          <p:cNvGrpSpPr/>
          <p:nvPr/>
        </p:nvGrpSpPr>
        <p:grpSpPr>
          <a:xfrm>
            <a:off x="5257800" y="3238500"/>
            <a:ext cx="304800" cy="279400"/>
            <a:chOff x="0" y="0"/>
            <a:chExt cx="304800" cy="279400"/>
          </a:xfrm>
        </p:grpSpPr>
        <p:sp>
          <p:nvSpPr>
            <p:cNvPr id="455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56" name="SC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460" name="Group"/>
          <p:cNvGrpSpPr/>
          <p:nvPr/>
        </p:nvGrpSpPr>
        <p:grpSpPr>
          <a:xfrm>
            <a:off x="5765800" y="1854200"/>
            <a:ext cx="304800" cy="279400"/>
            <a:chOff x="0" y="0"/>
            <a:chExt cx="304800" cy="279400"/>
          </a:xfrm>
        </p:grpSpPr>
        <p:sp>
          <p:nvSpPr>
            <p:cNvPr id="458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59" name="LM"/>
            <p:cNvSpPr txBox="1"/>
            <p:nvPr/>
          </p:nvSpPr>
          <p:spPr>
            <a:xfrm>
              <a:off x="38100" y="65682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463" name="Group"/>
          <p:cNvGrpSpPr/>
          <p:nvPr/>
        </p:nvGrpSpPr>
        <p:grpSpPr>
          <a:xfrm>
            <a:off x="5765800" y="3924300"/>
            <a:ext cx="304800" cy="279400"/>
            <a:chOff x="0" y="0"/>
            <a:chExt cx="304800" cy="279400"/>
          </a:xfrm>
        </p:grpSpPr>
        <p:sp>
          <p:nvSpPr>
            <p:cNvPr id="461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2" name="RM"/>
            <p:cNvSpPr txBox="1"/>
            <p:nvPr/>
          </p:nvSpPr>
          <p:spPr>
            <a:xfrm>
              <a:off x="38100" y="69254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466" name="Group"/>
          <p:cNvGrpSpPr/>
          <p:nvPr/>
        </p:nvGrpSpPr>
        <p:grpSpPr>
          <a:xfrm>
            <a:off x="4216400" y="1968500"/>
            <a:ext cx="304800" cy="279400"/>
            <a:chOff x="0" y="0"/>
            <a:chExt cx="304800" cy="279400"/>
          </a:xfrm>
        </p:grpSpPr>
        <p:sp>
          <p:nvSpPr>
            <p:cNvPr id="464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5" name="LH"/>
            <p:cNvSpPr txBox="1"/>
            <p:nvPr/>
          </p:nvSpPr>
          <p:spPr>
            <a:xfrm>
              <a:off x="38100" y="6052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469" name="Group"/>
          <p:cNvGrpSpPr/>
          <p:nvPr/>
        </p:nvGrpSpPr>
        <p:grpSpPr>
          <a:xfrm>
            <a:off x="3276600" y="3022600"/>
            <a:ext cx="304800" cy="279400"/>
            <a:chOff x="0" y="0"/>
            <a:chExt cx="304800" cy="279400"/>
          </a:xfrm>
        </p:grpSpPr>
        <p:sp>
          <p:nvSpPr>
            <p:cNvPr id="46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8" name="FB"/>
            <p:cNvSpPr txBox="1"/>
            <p:nvPr/>
          </p:nvSpPr>
          <p:spPr>
            <a:xfrm>
              <a:off x="38100" y="58142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472" name="Group"/>
          <p:cNvGrpSpPr/>
          <p:nvPr/>
        </p:nvGrpSpPr>
        <p:grpSpPr>
          <a:xfrm>
            <a:off x="4330700" y="4140200"/>
            <a:ext cx="304800" cy="279400"/>
            <a:chOff x="0" y="0"/>
            <a:chExt cx="304800" cy="279400"/>
          </a:xfrm>
        </p:grpSpPr>
        <p:sp>
          <p:nvSpPr>
            <p:cNvPr id="47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71" name="RH"/>
            <p:cNvSpPr txBox="1"/>
            <p:nvPr/>
          </p:nvSpPr>
          <p:spPr>
            <a:xfrm>
              <a:off x="38100" y="61714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sp>
        <p:nvSpPr>
          <p:cNvPr id="473" name="Full Pressure"/>
          <p:cNvSpPr txBox="1"/>
          <p:nvPr/>
        </p:nvSpPr>
        <p:spPr>
          <a:xfrm>
            <a:off x="3915223" y="88900"/>
            <a:ext cx="2061059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Full Pressure</a:t>
            </a:r>
          </a:p>
        </p:txBody>
      </p:sp>
      <p:sp>
        <p:nvSpPr>
          <p:cNvPr id="474" name="Winning means you're willing to go longer, work harder, and give more than anyone else.…"/>
          <p:cNvSpPr txBox="1"/>
          <p:nvPr/>
        </p:nvSpPr>
        <p:spPr>
          <a:xfrm>
            <a:off x="87979" y="6711950"/>
            <a:ext cx="7696201" cy="92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Winning means you're willing to go longer, work harder, and give more than anyone else.</a:t>
            </a:r>
          </a:p>
          <a:p>
            <a:pPr algn="l">
              <a:defRPr sz="12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Vincent Lombardi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6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7" name="Screen shot 2011-03-17 at 4.55.49 PM.png" descr="Screen shot 2011-03-17 at 4.55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89570"/>
            <a:ext cx="8561160" cy="5194301"/>
          </a:xfrm>
          <a:prstGeom prst="rect">
            <a:avLst/>
          </a:prstGeom>
          <a:ln w="12700">
            <a:miter lim="400000"/>
          </a:ln>
        </p:spPr>
      </p:pic>
      <p:sp>
        <p:nvSpPr>
          <p:cNvPr id="478" name="Oval"/>
          <p:cNvSpPr/>
          <p:nvPr/>
        </p:nvSpPr>
        <p:spPr>
          <a:xfrm>
            <a:off x="8077200" y="5352851"/>
            <a:ext cx="165100" cy="15240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481" name="Group"/>
          <p:cNvGrpSpPr/>
          <p:nvPr/>
        </p:nvGrpSpPr>
        <p:grpSpPr>
          <a:xfrm>
            <a:off x="8331200" y="3276600"/>
            <a:ext cx="304800" cy="279400"/>
            <a:chOff x="0" y="0"/>
            <a:chExt cx="304800" cy="279400"/>
          </a:xfrm>
        </p:grpSpPr>
        <p:sp>
          <p:nvSpPr>
            <p:cNvPr id="479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80" name="LS"/>
            <p:cNvSpPr txBox="1"/>
            <p:nvPr/>
          </p:nvSpPr>
          <p:spPr>
            <a:xfrm>
              <a:off x="38100" y="62110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LS</a:t>
              </a:r>
            </a:p>
          </p:txBody>
        </p:sp>
      </p:grpSp>
      <p:sp>
        <p:nvSpPr>
          <p:cNvPr id="482" name="Circle"/>
          <p:cNvSpPr/>
          <p:nvPr/>
        </p:nvSpPr>
        <p:spPr>
          <a:xfrm>
            <a:off x="8928100" y="3657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3" name="Circle"/>
          <p:cNvSpPr/>
          <p:nvPr/>
        </p:nvSpPr>
        <p:spPr>
          <a:xfrm>
            <a:off x="5854700" y="47879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4" name="Circle"/>
          <p:cNvSpPr/>
          <p:nvPr/>
        </p:nvSpPr>
        <p:spPr>
          <a:xfrm>
            <a:off x="5397500" y="31496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5" name="Circle"/>
          <p:cNvSpPr/>
          <p:nvPr/>
        </p:nvSpPr>
        <p:spPr>
          <a:xfrm>
            <a:off x="4013200" y="22860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6" name="Circle"/>
          <p:cNvSpPr/>
          <p:nvPr/>
        </p:nvSpPr>
        <p:spPr>
          <a:xfrm>
            <a:off x="4737100" y="5397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7" name="Circle"/>
          <p:cNvSpPr/>
          <p:nvPr/>
        </p:nvSpPr>
        <p:spPr>
          <a:xfrm>
            <a:off x="3390900" y="3873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8" name="Circle"/>
          <p:cNvSpPr/>
          <p:nvPr/>
        </p:nvSpPr>
        <p:spPr>
          <a:xfrm>
            <a:off x="8191500" y="5397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9" name="Circle"/>
          <p:cNvSpPr/>
          <p:nvPr/>
        </p:nvSpPr>
        <p:spPr>
          <a:xfrm>
            <a:off x="7924800" y="14732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90" name="Circle"/>
          <p:cNvSpPr/>
          <p:nvPr/>
        </p:nvSpPr>
        <p:spPr>
          <a:xfrm>
            <a:off x="6692900" y="3873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91" name="Circle"/>
          <p:cNvSpPr/>
          <p:nvPr/>
        </p:nvSpPr>
        <p:spPr>
          <a:xfrm>
            <a:off x="7505700" y="4508500"/>
            <a:ext cx="292100" cy="292100"/>
          </a:xfrm>
          <a:prstGeom prst="ellipse">
            <a:avLst/>
          </a:prstGeom>
          <a:solidFill>
            <a:srgbClr val="53D5FD"/>
          </a:solidFill>
          <a:ln w="12700"/>
        </p:spPr>
        <p:txBody>
          <a:bodyPr lIns="50800" tIns="50800" rIns="50800" bIns="50800" anchor="ctr"/>
          <a:lstStyle/>
          <a:p>
            <a:pPr marL="45155" marR="45155" algn="l" defTabSz="1016000">
              <a:defRPr sz="2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494" name="Group"/>
          <p:cNvGrpSpPr/>
          <p:nvPr/>
        </p:nvGrpSpPr>
        <p:grpSpPr>
          <a:xfrm>
            <a:off x="7810500" y="4152900"/>
            <a:ext cx="304800" cy="279400"/>
            <a:chOff x="0" y="0"/>
            <a:chExt cx="304800" cy="279400"/>
          </a:xfrm>
        </p:grpSpPr>
        <p:sp>
          <p:nvSpPr>
            <p:cNvPr id="492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CS"/>
            <p:cNvSpPr txBox="1"/>
            <p:nvPr/>
          </p:nvSpPr>
          <p:spPr>
            <a:xfrm>
              <a:off x="38100" y="68857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CS</a:t>
              </a:r>
            </a:p>
          </p:txBody>
        </p:sp>
      </p:grpSp>
      <p:grpSp>
        <p:nvGrpSpPr>
          <p:cNvPr id="497" name="Group"/>
          <p:cNvGrpSpPr/>
          <p:nvPr/>
        </p:nvGrpSpPr>
        <p:grpSpPr>
          <a:xfrm>
            <a:off x="7302500" y="5283200"/>
            <a:ext cx="304800" cy="279400"/>
            <a:chOff x="0" y="0"/>
            <a:chExt cx="304800" cy="279400"/>
          </a:xfrm>
        </p:grpSpPr>
        <p:sp>
          <p:nvSpPr>
            <p:cNvPr id="495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6" name="RS"/>
            <p:cNvSpPr txBox="1"/>
            <p:nvPr/>
          </p:nvSpPr>
          <p:spPr>
            <a:xfrm>
              <a:off x="38100" y="69651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RS</a:t>
              </a:r>
            </a:p>
          </p:txBody>
        </p:sp>
      </p:grpSp>
      <p:grpSp>
        <p:nvGrpSpPr>
          <p:cNvPr id="500" name="Group"/>
          <p:cNvGrpSpPr/>
          <p:nvPr/>
        </p:nvGrpSpPr>
        <p:grpSpPr>
          <a:xfrm>
            <a:off x="6972300" y="4508500"/>
            <a:ext cx="304800" cy="279400"/>
            <a:chOff x="0" y="0"/>
            <a:chExt cx="304800" cy="279400"/>
          </a:xfrm>
        </p:grpSpPr>
        <p:sp>
          <p:nvSpPr>
            <p:cNvPr id="498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9" name="SC"/>
            <p:cNvSpPr txBox="1"/>
            <p:nvPr/>
          </p:nvSpPr>
          <p:spPr>
            <a:xfrm>
              <a:off x="381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503" name="Group"/>
          <p:cNvGrpSpPr/>
          <p:nvPr/>
        </p:nvGrpSpPr>
        <p:grpSpPr>
          <a:xfrm>
            <a:off x="4927600" y="4241800"/>
            <a:ext cx="304800" cy="279400"/>
            <a:chOff x="0" y="0"/>
            <a:chExt cx="304800" cy="279400"/>
          </a:xfrm>
        </p:grpSpPr>
        <p:sp>
          <p:nvSpPr>
            <p:cNvPr id="501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02" name="SC"/>
            <p:cNvSpPr txBox="1"/>
            <p:nvPr/>
          </p:nvSpPr>
          <p:spPr>
            <a:xfrm>
              <a:off x="38100" y="59332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SC</a:t>
              </a:r>
            </a:p>
          </p:txBody>
        </p:sp>
      </p:grpSp>
      <p:grpSp>
        <p:nvGrpSpPr>
          <p:cNvPr id="506" name="Group"/>
          <p:cNvGrpSpPr/>
          <p:nvPr/>
        </p:nvGrpSpPr>
        <p:grpSpPr>
          <a:xfrm>
            <a:off x="5842000" y="3276600"/>
            <a:ext cx="304800" cy="279400"/>
            <a:chOff x="0" y="0"/>
            <a:chExt cx="304800" cy="279400"/>
          </a:xfrm>
        </p:grpSpPr>
        <p:sp>
          <p:nvSpPr>
            <p:cNvPr id="504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05" name="LM"/>
            <p:cNvSpPr txBox="1"/>
            <p:nvPr/>
          </p:nvSpPr>
          <p:spPr>
            <a:xfrm>
              <a:off x="38100" y="62110"/>
              <a:ext cx="266700" cy="135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LM</a:t>
              </a:r>
            </a:p>
          </p:txBody>
        </p:sp>
      </p:grpSp>
      <p:grpSp>
        <p:nvGrpSpPr>
          <p:cNvPr id="509" name="Group"/>
          <p:cNvGrpSpPr/>
          <p:nvPr/>
        </p:nvGrpSpPr>
        <p:grpSpPr>
          <a:xfrm>
            <a:off x="6159500" y="4749800"/>
            <a:ext cx="304800" cy="279400"/>
            <a:chOff x="0" y="0"/>
            <a:chExt cx="304800" cy="279400"/>
          </a:xfrm>
        </p:grpSpPr>
        <p:sp>
          <p:nvSpPr>
            <p:cNvPr id="507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08" name="RM"/>
            <p:cNvSpPr txBox="1"/>
            <p:nvPr/>
          </p:nvSpPr>
          <p:spPr>
            <a:xfrm>
              <a:off x="38100" y="67270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RM</a:t>
              </a:r>
            </a:p>
          </p:txBody>
        </p:sp>
      </p:grpSp>
      <p:grpSp>
        <p:nvGrpSpPr>
          <p:cNvPr id="512" name="Group"/>
          <p:cNvGrpSpPr/>
          <p:nvPr/>
        </p:nvGrpSpPr>
        <p:grpSpPr>
          <a:xfrm>
            <a:off x="4203700" y="2921000"/>
            <a:ext cx="304800" cy="279400"/>
            <a:chOff x="0" y="0"/>
            <a:chExt cx="304800" cy="279400"/>
          </a:xfrm>
        </p:grpSpPr>
        <p:sp>
          <p:nvSpPr>
            <p:cNvPr id="510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11" name="LH"/>
            <p:cNvSpPr txBox="1"/>
            <p:nvPr/>
          </p:nvSpPr>
          <p:spPr>
            <a:xfrm>
              <a:off x="38100" y="60523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LH</a:t>
              </a:r>
            </a:p>
          </p:txBody>
        </p:sp>
      </p:grpSp>
      <p:grpSp>
        <p:nvGrpSpPr>
          <p:cNvPr id="515" name="Group"/>
          <p:cNvGrpSpPr/>
          <p:nvPr/>
        </p:nvGrpSpPr>
        <p:grpSpPr>
          <a:xfrm>
            <a:off x="3695700" y="3873500"/>
            <a:ext cx="317500" cy="279400"/>
            <a:chOff x="0" y="0"/>
            <a:chExt cx="317500" cy="279400"/>
          </a:xfrm>
        </p:grpSpPr>
        <p:sp>
          <p:nvSpPr>
            <p:cNvPr id="513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14" name="FB"/>
            <p:cNvSpPr txBox="1"/>
            <p:nvPr/>
          </p:nvSpPr>
          <p:spPr>
            <a:xfrm>
              <a:off x="50800" y="70445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FB</a:t>
              </a:r>
            </a:p>
          </p:txBody>
        </p:sp>
      </p:grpSp>
      <p:grpSp>
        <p:nvGrpSpPr>
          <p:cNvPr id="518" name="Group"/>
          <p:cNvGrpSpPr/>
          <p:nvPr/>
        </p:nvGrpSpPr>
        <p:grpSpPr>
          <a:xfrm>
            <a:off x="5054600" y="5410200"/>
            <a:ext cx="317500" cy="279400"/>
            <a:chOff x="0" y="0"/>
            <a:chExt cx="317500" cy="279400"/>
          </a:xfrm>
        </p:grpSpPr>
        <p:sp>
          <p:nvSpPr>
            <p:cNvPr id="516" name="Oval"/>
            <p:cNvSpPr/>
            <p:nvPr/>
          </p:nvSpPr>
          <p:spPr>
            <a:xfrm>
              <a:off x="0" y="0"/>
              <a:ext cx="292100" cy="2794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5155" marR="45155" algn="l" defTabSz="1016000">
                <a:defRPr sz="26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17" name="RH"/>
            <p:cNvSpPr txBox="1"/>
            <p:nvPr/>
          </p:nvSpPr>
          <p:spPr>
            <a:xfrm>
              <a:off x="50800" y="61714"/>
              <a:ext cx="26670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marL="23545" marR="20325" algn="l" defTabSz="1016000">
                <a:buClr>
                  <a:srgbClr val="000000"/>
                </a:buClr>
                <a:buFont typeface="Arial"/>
                <a:defRPr sz="1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RH</a:t>
              </a:r>
            </a:p>
          </p:txBody>
        </p:sp>
      </p:grpSp>
      <p:sp>
        <p:nvSpPr>
          <p:cNvPr id="519" name="Sideline Press  - Wing in"/>
          <p:cNvSpPr txBox="1"/>
          <p:nvPr/>
        </p:nvSpPr>
        <p:spPr>
          <a:xfrm>
            <a:off x="3082422" y="88900"/>
            <a:ext cx="3726689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r>
              <a:t>Sideline Press  - Wing in</a:t>
            </a:r>
          </a:p>
        </p:txBody>
      </p:sp>
      <p:sp>
        <p:nvSpPr>
          <p:cNvPr id="520" name="Winning means you're willing to go longer, work harder, and give more than anyone else.…"/>
          <p:cNvSpPr txBox="1"/>
          <p:nvPr/>
        </p:nvSpPr>
        <p:spPr>
          <a:xfrm>
            <a:off x="165100" y="6921500"/>
            <a:ext cx="775583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defRPr sz="14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Winning means you're willing to go longer, work harder, and give more than anyone else.</a:t>
            </a:r>
          </a:p>
          <a:p>
            <a:pPr algn="l">
              <a:defRPr sz="1200">
                <a:solidFill>
                  <a:srgbClr val="FF6A00"/>
                </a:solidFill>
                <a:latin typeface="Geneva"/>
                <a:ea typeface="Geneva"/>
                <a:cs typeface="Geneva"/>
                <a:sym typeface="Geneva"/>
              </a:defRPr>
            </a:pPr>
            <a:r>
              <a:t>Vincent Lombardi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ochin"/>
        <a:ea typeface="Cochin"/>
        <a:cs typeface="Cochin"/>
      </a:majorFont>
      <a:minorFont>
        <a:latin typeface="Cochin"/>
        <a:ea typeface="Cochin"/>
        <a:cs typeface="Coc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2700000" rotWithShape="0">
              <a:srgbClr val="FFFFFF"/>
            </a:outerShdw>
          </a:effectLst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B4A6D">
            <a:alpha val="35000"/>
          </a:srgbClr>
        </a:solidFill>
        <a:ln w="25400" cap="flat">
          <a:solidFill>
            <a:srgbClr val="818E9C"/>
          </a:solidFill>
          <a:prstDash val="solid"/>
          <a:miter lim="400000"/>
        </a:ln>
        <a:effectLst>
          <a:outerShdw blurRad="12700" dist="12700" dir="2700000" rotWithShape="0">
            <a:srgbClr val="FFFFFF"/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19242B"/>
            </a:solidFill>
            <a:effectLst>
              <a:outerShdw blurRad="12700" dist="12700" dir="2700000" rotWithShape="0">
                <a:srgbClr val="FFFFFF"/>
              </a:outerShdw>
            </a:effectLst>
            <a:uFillTx/>
            <a:latin typeface="+mn-lt"/>
            <a:ea typeface="+mn-ea"/>
            <a:cs typeface="+mn-cs"/>
            <a:sym typeface="Coc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18E9C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c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ochin"/>
        <a:ea typeface="Cochin"/>
        <a:cs typeface="Cochin"/>
      </a:majorFont>
      <a:minorFont>
        <a:latin typeface="Cochin"/>
        <a:ea typeface="Cochin"/>
        <a:cs typeface="Coc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2700000" rotWithShape="0">
              <a:srgbClr val="FFFFFF"/>
            </a:outerShdw>
          </a:effectLst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B4A6D">
            <a:alpha val="35000"/>
          </a:srgbClr>
        </a:solidFill>
        <a:ln w="25400" cap="flat">
          <a:solidFill>
            <a:srgbClr val="818E9C"/>
          </a:solidFill>
          <a:prstDash val="solid"/>
          <a:miter lim="400000"/>
        </a:ln>
        <a:effectLst>
          <a:outerShdw blurRad="12700" dist="12700" dir="2700000" rotWithShape="0">
            <a:srgbClr val="FFFFFF"/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19242B"/>
            </a:solidFill>
            <a:effectLst>
              <a:outerShdw blurRad="12700" dist="12700" dir="2700000" rotWithShape="0">
                <a:srgbClr val="FFFFFF"/>
              </a:outerShdw>
            </a:effectLst>
            <a:uFillTx/>
            <a:latin typeface="+mn-lt"/>
            <a:ea typeface="+mn-ea"/>
            <a:cs typeface="+mn-cs"/>
            <a:sym typeface="Coc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18E9C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c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Custom</PresentationFormat>
  <Paragraphs>191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Abadi MT Condensed Extra Bold</vt:lpstr>
      <vt:lpstr>Arial</vt:lpstr>
      <vt:lpstr>Cochin</vt:lpstr>
      <vt:lpstr>Copperplate</vt:lpstr>
      <vt:lpstr>Geneva</vt:lpstr>
      <vt:lpstr>Gill Sans</vt:lpstr>
      <vt:lpstr>Lucida Grande</vt:lpstr>
      <vt:lpstr>Times</vt:lpstr>
      <vt:lpstr>White</vt:lpstr>
      <vt:lpstr>Otago Hockey Pressing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Hockey Coach Support 2019</dc:title>
  <cp:lastModifiedBy>Hymie Gill</cp:lastModifiedBy>
  <cp:revision>1</cp:revision>
  <dcterms:modified xsi:type="dcterms:W3CDTF">2022-02-23T02:22:59Z</dcterms:modified>
</cp:coreProperties>
</file>