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mie Gill" userId="bec9bc62-c3e2-40aa-8433-5a19da48db23" providerId="ADAL" clId="{7FF6A14C-1F9F-4AD1-90D8-C47EEF84709C}"/>
    <pc:docChg chg="modSld">
      <pc:chgData name="Hymie Gill" userId="bec9bc62-c3e2-40aa-8433-5a19da48db23" providerId="ADAL" clId="{7FF6A14C-1F9F-4AD1-90D8-C47EEF84709C}" dt="2020-06-11T01:57:33.529" v="12" actId="20577"/>
      <pc:docMkLst>
        <pc:docMk/>
      </pc:docMkLst>
      <pc:sldChg chg="modSp mod">
        <pc:chgData name="Hymie Gill" userId="bec9bc62-c3e2-40aa-8433-5a19da48db23" providerId="ADAL" clId="{7FF6A14C-1F9F-4AD1-90D8-C47EEF84709C}" dt="2020-06-11T01:57:33.529" v="12" actId="20577"/>
        <pc:sldMkLst>
          <pc:docMk/>
          <pc:sldMk cId="1000594020" sldId="256"/>
        </pc:sldMkLst>
        <pc:spChg chg="mod">
          <ac:chgData name="Hymie Gill" userId="bec9bc62-c3e2-40aa-8433-5a19da48db23" providerId="ADAL" clId="{7FF6A14C-1F9F-4AD1-90D8-C47EEF84709C}" dt="2020-06-11T01:57:33.529" v="12" actId="20577"/>
          <ac:spMkLst>
            <pc:docMk/>
            <pc:sldMk cId="1000594020" sldId="256"/>
            <ac:spMk id="3" creationId="{54DDE8C4-A50E-4893-AAD0-D55E824074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sDFwz2RYsY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H-swZZPNZY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RndDzpL_kI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NlIygEpuf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BE6C-1A21-4615-898D-421866042A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Hockey 101           (hockey for beginners)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DE8C4-A50E-4893-AAD0-D55E824074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Team Singapore hockey player Laura Tan talks us through the basic steps to the different types </a:t>
            </a:r>
            <a:r>
              <a:rPr lang="en-US"/>
              <a:t>of skills </a:t>
            </a:r>
            <a:r>
              <a:rPr lang="en-US" dirty="0"/>
              <a:t>in field hockey. Join her and SG Sports TV host Gary Yang on this journey towards improving your hockey basics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059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#Hockey101: Adopting the right stance in Hockey [Hockey for Beginners]">
            <a:hlinkClick r:id="" action="ppaction://media"/>
            <a:extLst>
              <a:ext uri="{FF2B5EF4-FFF2-40B4-BE49-F238E27FC236}">
                <a16:creationId xmlns:a16="http://schemas.microsoft.com/office/drawing/2014/main" id="{AC5502B6-437C-4518-9337-FB69A2D2D5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881" y="159026"/>
            <a:ext cx="10333841" cy="65730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D925B3-E335-4232-A571-4E5280B7D6AB}"/>
              </a:ext>
            </a:extLst>
          </p:cNvPr>
          <p:cNvSpPr txBox="1"/>
          <p:nvPr/>
        </p:nvSpPr>
        <p:spPr>
          <a:xfrm>
            <a:off x="10615928" y="763325"/>
            <a:ext cx="1645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adopt </a:t>
            </a:r>
          </a:p>
          <a:p>
            <a:r>
              <a:rPr lang="en-US" dirty="0"/>
              <a:t>the right </a:t>
            </a:r>
          </a:p>
          <a:p>
            <a:r>
              <a:rPr lang="en-US" dirty="0"/>
              <a:t>stance in </a:t>
            </a:r>
          </a:p>
          <a:p>
            <a:r>
              <a:rPr lang="en-US" dirty="0"/>
              <a:t>hockey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368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#Hockey101: How to dribble in Hockey [Hockey for Beginners]">
            <a:hlinkClick r:id="" action="ppaction://media"/>
            <a:extLst>
              <a:ext uri="{FF2B5EF4-FFF2-40B4-BE49-F238E27FC236}">
                <a16:creationId xmlns:a16="http://schemas.microsoft.com/office/drawing/2014/main" id="{A1A0E371-BC89-4649-A7D7-9F73003DE71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354" y="225083"/>
            <a:ext cx="10058400" cy="63445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B23926-89BB-4B1F-8711-45824507B40F}"/>
              </a:ext>
            </a:extLst>
          </p:cNvPr>
          <p:cNvSpPr txBox="1"/>
          <p:nvPr/>
        </p:nvSpPr>
        <p:spPr>
          <a:xfrm>
            <a:off x="10677379" y="703385"/>
            <a:ext cx="1252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</a:t>
            </a:r>
          </a:p>
          <a:p>
            <a:r>
              <a:rPr lang="en-US" dirty="0"/>
              <a:t>dribble in </a:t>
            </a:r>
          </a:p>
          <a:p>
            <a:r>
              <a:rPr lang="en-US" dirty="0"/>
              <a:t>hockey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350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#Hockey101: How to pass and stop a hockey ball [Hockey for Beginners]">
            <a:hlinkClick r:id="" action="ppaction://media"/>
            <a:extLst>
              <a:ext uri="{FF2B5EF4-FFF2-40B4-BE49-F238E27FC236}">
                <a16:creationId xmlns:a16="http://schemas.microsoft.com/office/drawing/2014/main" id="{C517C01D-FDEF-4B59-B9BC-4C29FFE5FB7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8812" y="140677"/>
            <a:ext cx="10283483" cy="6513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D9FB8B-E523-4888-BB6A-E8E3B0057586}"/>
              </a:ext>
            </a:extLst>
          </p:cNvPr>
          <p:cNvSpPr txBox="1"/>
          <p:nvPr/>
        </p:nvSpPr>
        <p:spPr>
          <a:xfrm>
            <a:off x="10592973" y="675250"/>
            <a:ext cx="16514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pass &amp;</a:t>
            </a:r>
          </a:p>
          <a:p>
            <a:r>
              <a:rPr lang="en-US" dirty="0"/>
              <a:t>stop a hockey</a:t>
            </a:r>
          </a:p>
          <a:p>
            <a:r>
              <a:rPr lang="en-US" dirty="0"/>
              <a:t>ball 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7617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#Hockey101: How to tackle in Field Hockey [Hockey for Beginners]">
            <a:hlinkClick r:id="" action="ppaction://media"/>
            <a:extLst>
              <a:ext uri="{FF2B5EF4-FFF2-40B4-BE49-F238E27FC236}">
                <a16:creationId xmlns:a16="http://schemas.microsoft.com/office/drawing/2014/main" id="{F23575B6-2A21-4A6B-8E4E-4F749717A8F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880" y="126609"/>
            <a:ext cx="10255348" cy="65133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545564-6EED-4C7F-91FB-8ADF8F8CB198}"/>
              </a:ext>
            </a:extLst>
          </p:cNvPr>
          <p:cNvSpPr txBox="1"/>
          <p:nvPr/>
        </p:nvSpPr>
        <p:spPr>
          <a:xfrm>
            <a:off x="10571043" y="702365"/>
            <a:ext cx="168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tackle </a:t>
            </a:r>
          </a:p>
          <a:p>
            <a:r>
              <a:rPr lang="en-US" dirty="0"/>
              <a:t>in hockey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884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31244</TotalTime>
  <Words>72</Words>
  <Application>Microsoft Office PowerPoint</Application>
  <PresentationFormat>Widescreen</PresentationFormat>
  <Paragraphs>14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Hockey 101           (hockey for beginners)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</dc:title>
  <dc:creator>Hymie Gill</dc:creator>
  <cp:lastModifiedBy>Hymie Gill</cp:lastModifiedBy>
  <cp:revision>13</cp:revision>
  <dcterms:created xsi:type="dcterms:W3CDTF">2020-03-19T21:34:58Z</dcterms:created>
  <dcterms:modified xsi:type="dcterms:W3CDTF">2020-06-11T01:57:58Z</dcterms:modified>
</cp:coreProperties>
</file>