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58" r:id="rId4"/>
    <p:sldId id="259" r:id="rId5"/>
    <p:sldId id="260" r:id="rId6"/>
    <p:sldId id="261" r:id="rId7"/>
    <p:sldId id="266" r:id="rId8"/>
    <p:sldId id="268" r:id="rId9"/>
    <p:sldId id="264" r:id="rId10"/>
    <p:sldId id="269" r:id="rId11"/>
    <p:sldId id="265" r:id="rId12"/>
    <p:sldId id="270" r:id="rId13"/>
    <p:sldId id="267" r:id="rId14"/>
    <p:sldId id="262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BA3DD-A161-47BD-95AB-2F195B58B3A3}" v="2" dt="2020-05-22T02:43:47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mie Gill" userId="bec9bc62-c3e2-40aa-8433-5a19da48db23" providerId="ADAL" clId="{230BA3DD-A161-47BD-95AB-2F195B58B3A3}"/>
    <pc:docChg chg="custSel addSld delSld modSld sldOrd">
      <pc:chgData name="Hymie Gill" userId="bec9bc62-c3e2-40aa-8433-5a19da48db23" providerId="ADAL" clId="{230BA3DD-A161-47BD-95AB-2F195B58B3A3}" dt="2020-05-22T02:44:09.629" v="401" actId="255"/>
      <pc:docMkLst>
        <pc:docMk/>
      </pc:docMkLst>
      <pc:sldChg chg="ord modNotesTx">
        <pc:chgData name="Hymie Gill" userId="bec9bc62-c3e2-40aa-8433-5a19da48db23" providerId="ADAL" clId="{230BA3DD-A161-47BD-95AB-2F195B58B3A3}" dt="2020-05-22T02:43:29.344" v="384"/>
        <pc:sldMkLst>
          <pc:docMk/>
          <pc:sldMk cId="2078539329" sldId="257"/>
        </pc:sldMkLst>
      </pc:sldChg>
      <pc:sldChg chg="modSp mod">
        <pc:chgData name="Hymie Gill" userId="bec9bc62-c3e2-40aa-8433-5a19da48db23" providerId="ADAL" clId="{230BA3DD-A161-47BD-95AB-2F195B58B3A3}" dt="2020-05-21T22:15:22.980" v="62" actId="14100"/>
        <pc:sldMkLst>
          <pc:docMk/>
          <pc:sldMk cId="2505832906" sldId="258"/>
        </pc:sldMkLst>
        <pc:picChg chg="mod">
          <ac:chgData name="Hymie Gill" userId="bec9bc62-c3e2-40aa-8433-5a19da48db23" providerId="ADAL" clId="{230BA3DD-A161-47BD-95AB-2F195B58B3A3}" dt="2020-05-21T22:15:22.980" v="62" actId="14100"/>
          <ac:picMkLst>
            <pc:docMk/>
            <pc:sldMk cId="2505832906" sldId="258"/>
            <ac:picMk id="2" creationId="{483C2307-9BF5-4FDE-97E6-5E2A947262DE}"/>
          </ac:picMkLst>
        </pc:picChg>
      </pc:sldChg>
      <pc:sldChg chg="modNotesTx">
        <pc:chgData name="Hymie Gill" userId="bec9bc62-c3e2-40aa-8433-5a19da48db23" providerId="ADAL" clId="{230BA3DD-A161-47BD-95AB-2F195B58B3A3}" dt="2020-05-22T01:05:10.178" v="372" actId="20577"/>
        <pc:sldMkLst>
          <pc:docMk/>
          <pc:sldMk cId="1133389643" sldId="259"/>
        </pc:sldMkLst>
      </pc:sldChg>
      <pc:sldChg chg="modSp mod ord">
        <pc:chgData name="Hymie Gill" userId="bec9bc62-c3e2-40aa-8433-5a19da48db23" providerId="ADAL" clId="{230BA3DD-A161-47BD-95AB-2F195B58B3A3}" dt="2020-05-22T02:42:51.689" v="382"/>
        <pc:sldMkLst>
          <pc:docMk/>
          <pc:sldMk cId="51335587" sldId="262"/>
        </pc:sldMkLst>
        <pc:picChg chg="mod">
          <ac:chgData name="Hymie Gill" userId="bec9bc62-c3e2-40aa-8433-5a19da48db23" providerId="ADAL" clId="{230BA3DD-A161-47BD-95AB-2F195B58B3A3}" dt="2020-05-21T22:12:52.729" v="20" actId="14100"/>
          <ac:picMkLst>
            <pc:docMk/>
            <pc:sldMk cId="51335587" sldId="262"/>
            <ac:picMk id="2" creationId="{4FB25F97-F055-4C41-8111-2035BBE0BC4B}"/>
          </ac:picMkLst>
        </pc:picChg>
      </pc:sldChg>
      <pc:sldChg chg="modSp mod ord">
        <pc:chgData name="Hymie Gill" userId="bec9bc62-c3e2-40aa-8433-5a19da48db23" providerId="ADAL" clId="{230BA3DD-A161-47BD-95AB-2F195B58B3A3}" dt="2020-05-21T22:14:58.490" v="58"/>
        <pc:sldMkLst>
          <pc:docMk/>
          <pc:sldMk cId="3516287526" sldId="263"/>
        </pc:sldMkLst>
        <pc:picChg chg="mod">
          <ac:chgData name="Hymie Gill" userId="bec9bc62-c3e2-40aa-8433-5a19da48db23" providerId="ADAL" clId="{230BA3DD-A161-47BD-95AB-2F195B58B3A3}" dt="2020-05-21T22:13:03.871" v="24" actId="14100"/>
          <ac:picMkLst>
            <pc:docMk/>
            <pc:sldMk cId="3516287526" sldId="263"/>
            <ac:picMk id="2" creationId="{2347194A-8114-4450-99F8-600D5EB4990B}"/>
          </ac:picMkLst>
        </pc:picChg>
      </pc:sldChg>
      <pc:sldChg chg="modSp mod">
        <pc:chgData name="Hymie Gill" userId="bec9bc62-c3e2-40aa-8433-5a19da48db23" providerId="ADAL" clId="{230BA3DD-A161-47BD-95AB-2F195B58B3A3}" dt="2020-05-21T22:13:16.554" v="28" actId="14100"/>
        <pc:sldMkLst>
          <pc:docMk/>
          <pc:sldMk cId="970257976" sldId="264"/>
        </pc:sldMkLst>
        <pc:picChg chg="mod">
          <ac:chgData name="Hymie Gill" userId="bec9bc62-c3e2-40aa-8433-5a19da48db23" providerId="ADAL" clId="{230BA3DD-A161-47BD-95AB-2F195B58B3A3}" dt="2020-05-21T22:13:16.554" v="28" actId="14100"/>
          <ac:picMkLst>
            <pc:docMk/>
            <pc:sldMk cId="970257976" sldId="264"/>
            <ac:picMk id="2" creationId="{60B9CD1A-2D46-47F6-AB9E-9AAF1B37D2CE}"/>
          </ac:picMkLst>
        </pc:picChg>
      </pc:sldChg>
      <pc:sldChg chg="modSp mod ord">
        <pc:chgData name="Hymie Gill" userId="bec9bc62-c3e2-40aa-8433-5a19da48db23" providerId="ADAL" clId="{230BA3DD-A161-47BD-95AB-2F195B58B3A3}" dt="2020-05-21T22:14:36.458" v="54"/>
        <pc:sldMkLst>
          <pc:docMk/>
          <pc:sldMk cId="169839397" sldId="265"/>
        </pc:sldMkLst>
        <pc:picChg chg="mod">
          <ac:chgData name="Hymie Gill" userId="bec9bc62-c3e2-40aa-8433-5a19da48db23" providerId="ADAL" clId="{230BA3DD-A161-47BD-95AB-2F195B58B3A3}" dt="2020-05-21T22:13:32.815" v="33" actId="14100"/>
          <ac:picMkLst>
            <pc:docMk/>
            <pc:sldMk cId="169839397" sldId="265"/>
            <ac:picMk id="2" creationId="{4ACE953A-4FF2-4D9D-9957-B924EF7B9ED9}"/>
          </ac:picMkLst>
        </pc:picChg>
      </pc:sldChg>
      <pc:sldChg chg="modSp mod ord">
        <pc:chgData name="Hymie Gill" userId="bec9bc62-c3e2-40aa-8433-5a19da48db23" providerId="ADAL" clId="{230BA3DD-A161-47BD-95AB-2F195B58B3A3}" dt="2020-05-21T22:15:10.356" v="60"/>
        <pc:sldMkLst>
          <pc:docMk/>
          <pc:sldMk cId="818808130" sldId="266"/>
        </pc:sldMkLst>
        <pc:picChg chg="mod">
          <ac:chgData name="Hymie Gill" userId="bec9bc62-c3e2-40aa-8433-5a19da48db23" providerId="ADAL" clId="{230BA3DD-A161-47BD-95AB-2F195B58B3A3}" dt="2020-05-21T22:13:45.244" v="37" actId="14100"/>
          <ac:picMkLst>
            <pc:docMk/>
            <pc:sldMk cId="818808130" sldId="266"/>
            <ac:picMk id="2" creationId="{23B7569D-FCB6-4DF6-A4FC-DDCCFCE86455}"/>
          </ac:picMkLst>
        </pc:picChg>
      </pc:sldChg>
      <pc:sldChg chg="modSp mod ord">
        <pc:chgData name="Hymie Gill" userId="bec9bc62-c3e2-40aa-8433-5a19da48db23" providerId="ADAL" clId="{230BA3DD-A161-47BD-95AB-2F195B58B3A3}" dt="2020-05-22T02:42:16.319" v="377"/>
        <pc:sldMkLst>
          <pc:docMk/>
          <pc:sldMk cId="735771021" sldId="267"/>
        </pc:sldMkLst>
        <pc:picChg chg="mod">
          <ac:chgData name="Hymie Gill" userId="bec9bc62-c3e2-40aa-8433-5a19da48db23" providerId="ADAL" clId="{230BA3DD-A161-47BD-95AB-2F195B58B3A3}" dt="2020-05-21T22:13:56.231" v="41" actId="14100"/>
          <ac:picMkLst>
            <pc:docMk/>
            <pc:sldMk cId="735771021" sldId="267"/>
            <ac:picMk id="2" creationId="{73CF0755-42DA-4AC2-935C-2B5B01D016E7}"/>
          </ac:picMkLst>
        </pc:picChg>
      </pc:sldChg>
      <pc:sldChg chg="modSp mod ord">
        <pc:chgData name="Hymie Gill" userId="bec9bc62-c3e2-40aa-8433-5a19da48db23" providerId="ADAL" clId="{230BA3DD-A161-47BD-95AB-2F195B58B3A3}" dt="2020-05-22T01:50:10.427" v="374"/>
        <pc:sldMkLst>
          <pc:docMk/>
          <pc:sldMk cId="2369821761" sldId="268"/>
        </pc:sldMkLst>
        <pc:picChg chg="mod">
          <ac:chgData name="Hymie Gill" userId="bec9bc62-c3e2-40aa-8433-5a19da48db23" providerId="ADAL" clId="{230BA3DD-A161-47BD-95AB-2F195B58B3A3}" dt="2020-05-21T22:14:10.051" v="45" actId="14100"/>
          <ac:picMkLst>
            <pc:docMk/>
            <pc:sldMk cId="2369821761" sldId="268"/>
            <ac:picMk id="2" creationId="{DB6509AE-FFC4-49F6-B341-D02B17A7C454}"/>
          </ac:picMkLst>
        </pc:picChg>
      </pc:sldChg>
      <pc:sldChg chg="modSp mod">
        <pc:chgData name="Hymie Gill" userId="bec9bc62-c3e2-40aa-8433-5a19da48db23" providerId="ADAL" clId="{230BA3DD-A161-47BD-95AB-2F195B58B3A3}" dt="2020-05-21T22:14:23.717" v="49" actId="14100"/>
        <pc:sldMkLst>
          <pc:docMk/>
          <pc:sldMk cId="1001124239" sldId="269"/>
        </pc:sldMkLst>
        <pc:picChg chg="mod">
          <ac:chgData name="Hymie Gill" userId="bec9bc62-c3e2-40aa-8433-5a19da48db23" providerId="ADAL" clId="{230BA3DD-A161-47BD-95AB-2F195B58B3A3}" dt="2020-05-21T22:14:23.717" v="49" actId="14100"/>
          <ac:picMkLst>
            <pc:docMk/>
            <pc:sldMk cId="1001124239" sldId="269"/>
            <ac:picMk id="2" creationId="{34C606E3-EE8B-45F1-9664-861AE63C5E2A}"/>
          </ac:picMkLst>
        </pc:picChg>
      </pc:sldChg>
      <pc:sldChg chg="del">
        <pc:chgData name="Hymie Gill" userId="bec9bc62-c3e2-40aa-8433-5a19da48db23" providerId="ADAL" clId="{230BA3DD-A161-47BD-95AB-2F195B58B3A3}" dt="2020-05-21T22:14:27.279" v="50" actId="47"/>
        <pc:sldMkLst>
          <pc:docMk/>
          <pc:sldMk cId="2583080508" sldId="270"/>
        </pc:sldMkLst>
      </pc:sldChg>
      <pc:sldChg chg="addSp modSp new mod ord">
        <pc:chgData name="Hymie Gill" userId="bec9bc62-c3e2-40aa-8433-5a19da48db23" providerId="ADAL" clId="{230BA3DD-A161-47BD-95AB-2F195B58B3A3}" dt="2020-05-22T02:44:09.629" v="401" actId="255"/>
        <pc:sldMkLst>
          <pc:docMk/>
          <pc:sldMk cId="3112034662" sldId="270"/>
        </pc:sldMkLst>
        <pc:spChg chg="add mod">
          <ac:chgData name="Hymie Gill" userId="bec9bc62-c3e2-40aa-8433-5a19da48db23" providerId="ADAL" clId="{230BA3DD-A161-47BD-95AB-2F195B58B3A3}" dt="2020-05-22T02:44:09.629" v="401" actId="255"/>
          <ac:spMkLst>
            <pc:docMk/>
            <pc:sldMk cId="3112034662" sldId="270"/>
            <ac:spMk id="2" creationId="{A7F01BE9-5704-41CB-B786-2AD7A8D398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93E44-8E51-4B14-8BE0-3EE6295523DF}" type="datetimeFigureOut">
              <a:rPr lang="en-NZ" smtClean="0"/>
              <a:t>22/05/2020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DB54A-AFBB-48FA-BAAC-00058C92F8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122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DB54A-AFBB-48FA-BAAC-00058C92F89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7036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DB54A-AFBB-48FA-BAAC-00058C92F89D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562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DB54A-AFBB-48FA-BAAC-00058C92F89D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708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OIJh57gRPyU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i6ybGUao8U?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T5EPOcwDjw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CqRUnHZKUE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0PC3GbGRm0?feature=oembed" TargetMode="Externa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_hzmlJcwCI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omOMoZvDPAo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5OoiKt6WEI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CwvemEqbVo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gx-pvioXrE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bhG5FfhI6s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-8dwr5GZT9c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9DwuXtKzc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4070-0F1F-41C9-9403-915347DB32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sz="4000" dirty="0"/>
              <a:t>Skills by </a:t>
            </a:r>
            <a:r>
              <a:rPr lang="en-US" sz="4000" dirty="0" err="1"/>
              <a:t>Hertzberger</a:t>
            </a:r>
            <a:br>
              <a:rPr lang="en-US" sz="4000" dirty="0"/>
            </a:br>
            <a:r>
              <a:rPr lang="en-US" sz="4000" dirty="0"/>
              <a:t>Field Hockey Training Videos</a:t>
            </a:r>
            <a:endParaRPr lang="en-NZ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3A73E-E224-48F6-AF47-620FC08FE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International Dutch player Jeroen </a:t>
            </a:r>
            <a:r>
              <a:rPr lang="en-US" dirty="0" err="1"/>
              <a:t>Hertzberger</a:t>
            </a:r>
            <a:r>
              <a:rPr lang="en-US" dirty="0"/>
              <a:t> demonstrates the finer skills of hockey in the following videos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809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Slider field hockey pass | HertzbergerTV | Training Tutorial">
            <a:hlinkClick r:id="" action="ppaction://media"/>
            <a:extLst>
              <a:ext uri="{FF2B5EF4-FFF2-40B4-BE49-F238E27FC236}">
                <a16:creationId xmlns:a16="http://schemas.microsoft.com/office/drawing/2014/main" id="{34C606E3-EE8B-45F1-9664-861AE63C5E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8302" y="407963"/>
            <a:ext cx="9819249" cy="60209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C22CCF-464F-4F44-90DC-7F6DFC569D5D}"/>
              </a:ext>
            </a:extLst>
          </p:cNvPr>
          <p:cNvSpPr txBox="1"/>
          <p:nvPr/>
        </p:nvSpPr>
        <p:spPr>
          <a:xfrm>
            <a:off x="10733649" y="844062"/>
            <a:ext cx="126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Slider Pass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0112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Dragflick by Hertzberger / Sleeppush / Field HockeyTraining Tutorial | Hertzberger TV">
            <a:hlinkClick r:id="" action="ppaction://media"/>
            <a:extLst>
              <a:ext uri="{FF2B5EF4-FFF2-40B4-BE49-F238E27FC236}">
                <a16:creationId xmlns:a16="http://schemas.microsoft.com/office/drawing/2014/main" id="{4ACE953A-4FF2-4D9D-9957-B924EF7B9ED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4233" y="393895"/>
            <a:ext cx="9819250" cy="61053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4C1383-0048-4671-BCC7-E5655D2C139B}"/>
              </a:ext>
            </a:extLst>
          </p:cNvPr>
          <p:cNvSpPr txBox="1"/>
          <p:nvPr/>
        </p:nvSpPr>
        <p:spPr>
          <a:xfrm>
            <a:off x="10663311" y="731520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Drag Flick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83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F01BE9-5704-41CB-B786-2AD7A8D398EB}"/>
              </a:ext>
            </a:extLst>
          </p:cNvPr>
          <p:cNvSpPr txBox="1"/>
          <p:nvPr/>
        </p:nvSpPr>
        <p:spPr>
          <a:xfrm>
            <a:off x="2855739" y="2658792"/>
            <a:ext cx="4909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Extra Skills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112034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Penalty stroke by Hertzberger | Field Hockey Training Tutorial | Hertzberger TV">
            <a:hlinkClick r:id="" action="ppaction://media"/>
            <a:extLst>
              <a:ext uri="{FF2B5EF4-FFF2-40B4-BE49-F238E27FC236}">
                <a16:creationId xmlns:a16="http://schemas.microsoft.com/office/drawing/2014/main" id="{73CF0755-42DA-4AC2-935C-2B5B01D016E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2031" y="379828"/>
            <a:ext cx="9959926" cy="62179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EF6B7C-4115-46DB-885A-DF5493014529}"/>
              </a:ext>
            </a:extLst>
          </p:cNvPr>
          <p:cNvSpPr txBox="1"/>
          <p:nvPr/>
        </p:nvSpPr>
        <p:spPr>
          <a:xfrm>
            <a:off x="10705513" y="689317"/>
            <a:ext cx="101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Penalty </a:t>
            </a:r>
          </a:p>
          <a:p>
            <a:r>
              <a:rPr lang="en-US" dirty="0"/>
              <a:t>Stroke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357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Slap Shot by Hertzberger | Training Tutorial | Field Hockey | Hertzberger TV">
            <a:hlinkClick r:id="" action="ppaction://media"/>
            <a:extLst>
              <a:ext uri="{FF2B5EF4-FFF2-40B4-BE49-F238E27FC236}">
                <a16:creationId xmlns:a16="http://schemas.microsoft.com/office/drawing/2014/main" id="{4FB25F97-F055-4C41-8111-2035BBE0BC4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0166" y="422031"/>
            <a:ext cx="9791114" cy="61335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E2BF74-53E7-4B8F-A99D-5F61BB191B6D}"/>
              </a:ext>
            </a:extLst>
          </p:cNvPr>
          <p:cNvSpPr txBox="1"/>
          <p:nvPr/>
        </p:nvSpPr>
        <p:spPr>
          <a:xfrm>
            <a:off x="10705514" y="94253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Slap Shot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133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Backhand / Tomahawk / Reverse by Hertzberger | Training Tutorial | Hertzberger TV">
            <a:hlinkClick r:id="" action="ppaction://media"/>
            <a:extLst>
              <a:ext uri="{FF2B5EF4-FFF2-40B4-BE49-F238E27FC236}">
                <a16:creationId xmlns:a16="http://schemas.microsoft.com/office/drawing/2014/main" id="{3288A010-EBA8-4058-A69B-3FF3FA6C398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8812" y="253218"/>
            <a:ext cx="10227213" cy="64289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0640B8-10E5-4A2F-B34D-BFA6AF445735}"/>
              </a:ext>
            </a:extLst>
          </p:cNvPr>
          <p:cNvSpPr txBox="1"/>
          <p:nvPr/>
        </p:nvSpPr>
        <p:spPr>
          <a:xfrm>
            <a:off x="10691446" y="815926"/>
            <a:ext cx="1331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Backhand </a:t>
            </a:r>
          </a:p>
          <a:p>
            <a:r>
              <a:rPr lang="en-US" dirty="0"/>
              <a:t>shot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853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Open Receiving Field Hockey Tutorial | Hertzberger TV">
            <a:hlinkClick r:id="" action="ppaction://media"/>
            <a:extLst>
              <a:ext uri="{FF2B5EF4-FFF2-40B4-BE49-F238E27FC236}">
                <a16:creationId xmlns:a16="http://schemas.microsoft.com/office/drawing/2014/main" id="{2347194A-8114-4450-99F8-600D5EB4990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7963" y="323557"/>
            <a:ext cx="9945859" cy="61897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100033-480E-4798-82BF-60DA672D0EC3}"/>
              </a:ext>
            </a:extLst>
          </p:cNvPr>
          <p:cNvSpPr txBox="1"/>
          <p:nvPr/>
        </p:nvSpPr>
        <p:spPr>
          <a:xfrm>
            <a:off x="10705514" y="872197"/>
            <a:ext cx="1164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</a:t>
            </a:r>
          </a:p>
          <a:p>
            <a:r>
              <a:rPr lang="en-US" dirty="0"/>
              <a:t>Receiving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628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Elimination Skills By Hertzberger | Field hockey training tutorial | Hertzberger TV">
            <a:hlinkClick r:id="" action="ppaction://media"/>
            <a:extLst>
              <a:ext uri="{FF2B5EF4-FFF2-40B4-BE49-F238E27FC236}">
                <a16:creationId xmlns:a16="http://schemas.microsoft.com/office/drawing/2014/main" id="{483C2307-9BF5-4FDE-97E6-5E2A947262D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9489" y="309489"/>
            <a:ext cx="10100603" cy="63023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A541FA-086D-48CB-BB0C-80C45B733F5C}"/>
              </a:ext>
            </a:extLst>
          </p:cNvPr>
          <p:cNvSpPr txBox="1"/>
          <p:nvPr/>
        </p:nvSpPr>
        <p:spPr>
          <a:xfrm>
            <a:off x="10663311" y="942535"/>
            <a:ext cx="1423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Elimination </a:t>
            </a:r>
          </a:p>
          <a:p>
            <a:r>
              <a:rPr lang="en-US" dirty="0"/>
              <a:t>skills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583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Elimination moves Part 2 by Hertzberger | Training Tutorial | Hertzberger TV">
            <a:hlinkClick r:id="" action="ppaction://media"/>
            <a:extLst>
              <a:ext uri="{FF2B5EF4-FFF2-40B4-BE49-F238E27FC236}">
                <a16:creationId xmlns:a16="http://schemas.microsoft.com/office/drawing/2014/main" id="{60D845C0-BE3E-41DD-BCFD-68898371B35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2880" y="182880"/>
            <a:ext cx="10283483" cy="64852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AC4D60-0922-46B3-A369-7B80A3EA49A4}"/>
              </a:ext>
            </a:extLst>
          </p:cNvPr>
          <p:cNvSpPr txBox="1"/>
          <p:nvPr/>
        </p:nvSpPr>
        <p:spPr>
          <a:xfrm>
            <a:off x="10775852" y="928468"/>
            <a:ext cx="1423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Elimination </a:t>
            </a:r>
          </a:p>
          <a:p>
            <a:r>
              <a:rPr lang="en-US" dirty="0"/>
              <a:t>moves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338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Chop by Hertzberger | Hertzberger TV Field Hockey Training Tutorial">
            <a:hlinkClick r:id="" action="ppaction://media"/>
            <a:extLst>
              <a:ext uri="{FF2B5EF4-FFF2-40B4-BE49-F238E27FC236}">
                <a16:creationId xmlns:a16="http://schemas.microsoft.com/office/drawing/2014/main" id="{E132B616-ACB3-4C0C-8438-DE48AA0D74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5287" y="212035"/>
            <a:ext cx="10137913" cy="65200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CCFA05-8A74-4AF5-BAE0-5AA8B6B96E98}"/>
              </a:ext>
            </a:extLst>
          </p:cNvPr>
          <p:cNvSpPr txBox="1"/>
          <p:nvPr/>
        </p:nvSpPr>
        <p:spPr>
          <a:xfrm>
            <a:off x="10691242" y="766180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Chop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700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Forehand Shot by Hertzberger | Field Hockey Training Tutorial | Hertzberger TV">
            <a:hlinkClick r:id="" action="ppaction://media"/>
            <a:extLst>
              <a:ext uri="{FF2B5EF4-FFF2-40B4-BE49-F238E27FC236}">
                <a16:creationId xmlns:a16="http://schemas.microsoft.com/office/drawing/2014/main" id="{D874F53E-095B-4C72-B297-E3C7ED8E629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8812" y="182880"/>
            <a:ext cx="10325686" cy="64852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D91FEF-56E4-46E2-8676-3404D8BD299D}"/>
              </a:ext>
            </a:extLst>
          </p:cNvPr>
          <p:cNvSpPr txBox="1"/>
          <p:nvPr/>
        </p:nvSpPr>
        <p:spPr>
          <a:xfrm>
            <a:off x="10719582" y="900332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Forehand </a:t>
            </a:r>
          </a:p>
          <a:p>
            <a:r>
              <a:rPr lang="en-US" dirty="0"/>
              <a:t>Shot – the hit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81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Right Foot Scoring | Hertzberger TV | Training Tutorial | Field Hockey">
            <a:hlinkClick r:id="" action="ppaction://media"/>
            <a:extLst>
              <a:ext uri="{FF2B5EF4-FFF2-40B4-BE49-F238E27FC236}">
                <a16:creationId xmlns:a16="http://schemas.microsoft.com/office/drawing/2014/main" id="{23B7569D-FCB6-4DF6-A4FC-DDCCFCE8645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6437" y="267286"/>
            <a:ext cx="9762978" cy="63163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0822C9-C7DA-42DB-9CD9-EA52AAA55E2D}"/>
              </a:ext>
            </a:extLst>
          </p:cNvPr>
          <p:cNvSpPr txBox="1"/>
          <p:nvPr/>
        </p:nvSpPr>
        <p:spPr>
          <a:xfrm>
            <a:off x="10733649" y="872197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 foot</a:t>
            </a:r>
          </a:p>
          <a:p>
            <a:r>
              <a:rPr lang="en-US" dirty="0"/>
              <a:t>scoring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880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Reverse Pass | Hertzberger TV | Tutorial | Field hockey">
            <a:hlinkClick r:id="" action="ppaction://media"/>
            <a:extLst>
              <a:ext uri="{FF2B5EF4-FFF2-40B4-BE49-F238E27FC236}">
                <a16:creationId xmlns:a16="http://schemas.microsoft.com/office/drawing/2014/main" id="{DB6509AE-FFC4-49F6-B341-D02B17A7C45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9489" y="393895"/>
            <a:ext cx="10114671" cy="61335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B657BA-E62E-4F05-848E-9ACDC20279EA}"/>
              </a:ext>
            </a:extLst>
          </p:cNvPr>
          <p:cNvSpPr txBox="1"/>
          <p:nvPr/>
        </p:nvSpPr>
        <p:spPr>
          <a:xfrm flipH="1">
            <a:off x="10860258" y="953087"/>
            <a:ext cx="1125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Reverse pass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6982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High Reverse/Backhand | Hertzberger TV | Field Hockey Training Tutorial">
            <a:hlinkClick r:id="" action="ppaction://media"/>
            <a:extLst>
              <a:ext uri="{FF2B5EF4-FFF2-40B4-BE49-F238E27FC236}">
                <a16:creationId xmlns:a16="http://schemas.microsoft.com/office/drawing/2014/main" id="{60B9CD1A-2D46-47F6-AB9E-9AAF1B37D2C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4572" y="436098"/>
            <a:ext cx="9805182" cy="61053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C645D7-128D-40DD-B435-C71FEBC7BC80}"/>
              </a:ext>
            </a:extLst>
          </p:cNvPr>
          <p:cNvSpPr txBox="1"/>
          <p:nvPr/>
        </p:nvSpPr>
        <p:spPr>
          <a:xfrm>
            <a:off x="10789920" y="829994"/>
            <a:ext cx="151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Reverse</a:t>
            </a:r>
          </a:p>
          <a:p>
            <a:r>
              <a:rPr lang="en-US" dirty="0"/>
              <a:t>Backhand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702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302</TotalTime>
  <Words>60</Words>
  <Application>Microsoft Office PowerPoint</Application>
  <PresentationFormat>Widescreen</PresentationFormat>
  <Paragraphs>27</Paragraphs>
  <Slides>15</Slides>
  <Notes>3</Notes>
  <HiddenSlides>0</HiddenSlides>
  <MMClips>13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Trebuchet MS</vt:lpstr>
      <vt:lpstr>Berlin</vt:lpstr>
      <vt:lpstr> Skills by Hertzberger Field Hockey Training Videos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Hymie Gill</dc:creator>
  <cp:lastModifiedBy>Hymie Gill</cp:lastModifiedBy>
  <cp:revision>4</cp:revision>
  <dcterms:created xsi:type="dcterms:W3CDTF">2020-05-03T11:19:55Z</dcterms:created>
  <dcterms:modified xsi:type="dcterms:W3CDTF">2020-05-22T02:44:34Z</dcterms:modified>
</cp:coreProperties>
</file>